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</p:sldMasterIdLst>
  <p:notesMasterIdLst>
    <p:notesMasterId r:id="rId15"/>
  </p:notesMasterIdLst>
  <p:sldIdLst>
    <p:sldId id="275" r:id="rId6"/>
    <p:sldId id="281" r:id="rId7"/>
    <p:sldId id="290" r:id="rId8"/>
    <p:sldId id="282" r:id="rId9"/>
    <p:sldId id="291" r:id="rId10"/>
    <p:sldId id="292" r:id="rId11"/>
    <p:sldId id="288" r:id="rId12"/>
    <p:sldId id="27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85B6"/>
    <a:srgbClr val="FF94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FD09E0-C0C0-47E3-A60F-F299337B2F3D}" v="1288" dt="2020-10-25T13:58:49.586"/>
    <p1510:client id="{2AE099C0-A4B2-416E-8108-DE7ACB59BBCA}" v="451" dt="2020-10-25T15:20:29.2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unen, C.G. van (18062814)" userId="S::18062814@student.hhs.nl::c801313d-4525-449f-b42e-410e3a24b989" providerId="AD" clId="Web-{E259CBB1-3B86-47E2-B734-000DF410345D}"/>
    <pc:docChg chg="modSld">
      <pc:chgData name="Drunen, C.G. van (18062814)" userId="S::18062814@student.hhs.nl::c801313d-4525-449f-b42e-410e3a24b989" providerId="AD" clId="Web-{E259CBB1-3B86-47E2-B734-000DF410345D}" dt="2020-10-11T17:51:37.531" v="11" actId="20577"/>
      <pc:docMkLst>
        <pc:docMk/>
      </pc:docMkLst>
      <pc:sldChg chg="modSp">
        <pc:chgData name="Drunen, C.G. van (18062814)" userId="S::18062814@student.hhs.nl::c801313d-4525-449f-b42e-410e3a24b989" providerId="AD" clId="Web-{E259CBB1-3B86-47E2-B734-000DF410345D}" dt="2020-10-11T17:50:05.122" v="2" actId="20577"/>
        <pc:sldMkLst>
          <pc:docMk/>
          <pc:sldMk cId="2581135166" sldId="281"/>
        </pc:sldMkLst>
        <pc:spChg chg="mod">
          <ac:chgData name="Drunen, C.G. van (18062814)" userId="S::18062814@student.hhs.nl::c801313d-4525-449f-b42e-410e3a24b989" providerId="AD" clId="Web-{E259CBB1-3B86-47E2-B734-000DF410345D}" dt="2020-10-11T17:50:05.122" v="2" actId="20577"/>
          <ac:spMkLst>
            <pc:docMk/>
            <pc:sldMk cId="2581135166" sldId="281"/>
            <ac:spMk id="3" creationId="{28F79B2A-322F-4B70-89F6-B5BD51F3DA53}"/>
          </ac:spMkLst>
        </pc:spChg>
      </pc:sldChg>
      <pc:sldChg chg="modSp">
        <pc:chgData name="Drunen, C.G. van (18062814)" userId="S::18062814@student.hhs.nl::c801313d-4525-449f-b42e-410e3a24b989" providerId="AD" clId="Web-{E259CBB1-3B86-47E2-B734-000DF410345D}" dt="2020-10-11T17:51:02.342" v="6" actId="1076"/>
        <pc:sldMkLst>
          <pc:docMk/>
          <pc:sldMk cId="987625816" sldId="284"/>
        </pc:sldMkLst>
        <pc:spChg chg="mod">
          <ac:chgData name="Drunen, C.G. van (18062814)" userId="S::18062814@student.hhs.nl::c801313d-4525-449f-b42e-410e3a24b989" providerId="AD" clId="Web-{E259CBB1-3B86-47E2-B734-000DF410345D}" dt="2020-10-11T17:51:02.342" v="6" actId="1076"/>
          <ac:spMkLst>
            <pc:docMk/>
            <pc:sldMk cId="987625816" sldId="284"/>
            <ac:spMk id="8" creationId="{CA494F1B-D552-46CB-82FD-F6B78F40DC20}"/>
          </ac:spMkLst>
        </pc:spChg>
      </pc:sldChg>
      <pc:sldChg chg="modSp">
        <pc:chgData name="Drunen, C.G. van (18062814)" userId="S::18062814@student.hhs.nl::c801313d-4525-449f-b42e-410e3a24b989" providerId="AD" clId="Web-{E259CBB1-3B86-47E2-B734-000DF410345D}" dt="2020-10-11T17:51:33.484" v="9" actId="20577"/>
        <pc:sldMkLst>
          <pc:docMk/>
          <pc:sldMk cId="3309391261" sldId="285"/>
        </pc:sldMkLst>
        <pc:spChg chg="mod">
          <ac:chgData name="Drunen, C.G. van (18062814)" userId="S::18062814@student.hhs.nl::c801313d-4525-449f-b42e-410e3a24b989" providerId="AD" clId="Web-{E259CBB1-3B86-47E2-B734-000DF410345D}" dt="2020-10-11T17:51:33.484" v="9" actId="20577"/>
          <ac:spMkLst>
            <pc:docMk/>
            <pc:sldMk cId="3309391261" sldId="285"/>
            <ac:spMk id="3" creationId="{5DE5D075-AE36-4E17-863E-AC6AFE747EA5}"/>
          </ac:spMkLst>
        </pc:spChg>
      </pc:sldChg>
    </pc:docChg>
  </pc:docChgLst>
  <pc:docChgLst>
    <pc:chgData name="Duivenvoorden, L. (18005152)" userId="2f32dc38-11c9-455b-95e2-402c987300c5" providerId="ADAL" clId="{2AE099C0-A4B2-416E-8108-DE7ACB59BBCA}"/>
    <pc:docChg chg="undo custSel modSld">
      <pc:chgData name="Duivenvoorden, L. (18005152)" userId="2f32dc38-11c9-455b-95e2-402c987300c5" providerId="ADAL" clId="{2AE099C0-A4B2-416E-8108-DE7ACB59BBCA}" dt="2020-10-25T15:20:29.231" v="503" actId="20577"/>
      <pc:docMkLst>
        <pc:docMk/>
      </pc:docMkLst>
      <pc:sldChg chg="modSp mod">
        <pc:chgData name="Duivenvoorden, L. (18005152)" userId="2f32dc38-11c9-455b-95e2-402c987300c5" providerId="ADAL" clId="{2AE099C0-A4B2-416E-8108-DE7ACB59BBCA}" dt="2020-10-25T15:10:58.743" v="209" actId="20577"/>
        <pc:sldMkLst>
          <pc:docMk/>
          <pc:sldMk cId="2877577926" sldId="282"/>
        </pc:sldMkLst>
        <pc:spChg chg="mod">
          <ac:chgData name="Duivenvoorden, L. (18005152)" userId="2f32dc38-11c9-455b-95e2-402c987300c5" providerId="ADAL" clId="{2AE099C0-A4B2-416E-8108-DE7ACB59BBCA}" dt="2020-10-25T15:10:58.743" v="209" actId="20577"/>
          <ac:spMkLst>
            <pc:docMk/>
            <pc:sldMk cId="2877577926" sldId="282"/>
            <ac:spMk id="3" creationId="{089917F5-5048-4A6A-BA8B-06E1BC975F60}"/>
          </ac:spMkLst>
        </pc:spChg>
      </pc:sldChg>
      <pc:sldChg chg="modSp mod">
        <pc:chgData name="Duivenvoorden, L. (18005152)" userId="2f32dc38-11c9-455b-95e2-402c987300c5" providerId="ADAL" clId="{2AE099C0-A4B2-416E-8108-DE7ACB59BBCA}" dt="2020-10-25T15:14:27.940" v="250" actId="404"/>
        <pc:sldMkLst>
          <pc:docMk/>
          <pc:sldMk cId="3451661610" sldId="288"/>
        </pc:sldMkLst>
        <pc:spChg chg="mod">
          <ac:chgData name="Duivenvoorden, L. (18005152)" userId="2f32dc38-11c9-455b-95e2-402c987300c5" providerId="ADAL" clId="{2AE099C0-A4B2-416E-8108-DE7ACB59BBCA}" dt="2020-10-25T15:14:20.815" v="249" actId="404"/>
          <ac:spMkLst>
            <pc:docMk/>
            <pc:sldMk cId="3451661610" sldId="288"/>
            <ac:spMk id="4" creationId="{5B28F7B3-6CAA-4BCF-940A-8755D44DCBED}"/>
          </ac:spMkLst>
        </pc:spChg>
        <pc:spChg chg="mod">
          <ac:chgData name="Duivenvoorden, L. (18005152)" userId="2f32dc38-11c9-455b-95e2-402c987300c5" providerId="ADAL" clId="{2AE099C0-A4B2-416E-8108-DE7ACB59BBCA}" dt="2020-10-25T15:14:27.940" v="250" actId="404"/>
          <ac:spMkLst>
            <pc:docMk/>
            <pc:sldMk cId="3451661610" sldId="288"/>
            <ac:spMk id="6" creationId="{96559E53-F174-4411-8FE4-B923E01D83BC}"/>
          </ac:spMkLst>
        </pc:spChg>
      </pc:sldChg>
      <pc:sldChg chg="modSp mod">
        <pc:chgData name="Duivenvoorden, L. (18005152)" userId="2f32dc38-11c9-455b-95e2-402c987300c5" providerId="ADAL" clId="{2AE099C0-A4B2-416E-8108-DE7ACB59BBCA}" dt="2020-10-25T13:47:17.327" v="192" actId="1076"/>
        <pc:sldMkLst>
          <pc:docMk/>
          <pc:sldMk cId="3609827223" sldId="289"/>
        </pc:sldMkLst>
        <pc:spChg chg="mod">
          <ac:chgData name="Duivenvoorden, L. (18005152)" userId="2f32dc38-11c9-455b-95e2-402c987300c5" providerId="ADAL" clId="{2AE099C0-A4B2-416E-8108-DE7ACB59BBCA}" dt="2020-10-25T13:47:17.327" v="192" actId="1076"/>
          <ac:spMkLst>
            <pc:docMk/>
            <pc:sldMk cId="3609827223" sldId="289"/>
            <ac:spMk id="6" creationId="{B60A594D-C0FE-497A-8DD3-5AE6C90905AF}"/>
          </ac:spMkLst>
        </pc:spChg>
      </pc:sldChg>
      <pc:sldChg chg="addSp modSp mod modAnim">
        <pc:chgData name="Duivenvoorden, L. (18005152)" userId="2f32dc38-11c9-455b-95e2-402c987300c5" providerId="ADAL" clId="{2AE099C0-A4B2-416E-8108-DE7ACB59BBCA}" dt="2020-10-25T15:20:29.231" v="503" actId="20577"/>
        <pc:sldMkLst>
          <pc:docMk/>
          <pc:sldMk cId="2123355974" sldId="291"/>
        </pc:sldMkLst>
        <pc:spChg chg="mod">
          <ac:chgData name="Duivenvoorden, L. (18005152)" userId="2f32dc38-11c9-455b-95e2-402c987300c5" providerId="ADAL" clId="{2AE099C0-A4B2-416E-8108-DE7ACB59BBCA}" dt="2020-10-25T15:20:29.231" v="503" actId="20577"/>
          <ac:spMkLst>
            <pc:docMk/>
            <pc:sldMk cId="2123355974" sldId="291"/>
            <ac:spMk id="3" creationId="{8B854CB1-ECAA-4009-8B03-C2F130A85147}"/>
          </ac:spMkLst>
        </pc:spChg>
        <pc:spChg chg="mod">
          <ac:chgData name="Duivenvoorden, L. (18005152)" userId="2f32dc38-11c9-455b-95e2-402c987300c5" providerId="ADAL" clId="{2AE099C0-A4B2-416E-8108-DE7ACB59BBCA}" dt="2020-10-25T15:18:20.018" v="328" actId="14100"/>
          <ac:spMkLst>
            <pc:docMk/>
            <pc:sldMk cId="2123355974" sldId="291"/>
            <ac:spMk id="7" creationId="{4A057AEA-6673-426F-9D1A-4B57313B8D79}"/>
          </ac:spMkLst>
        </pc:spChg>
        <pc:spChg chg="mod">
          <ac:chgData name="Duivenvoorden, L. (18005152)" userId="2f32dc38-11c9-455b-95e2-402c987300c5" providerId="ADAL" clId="{2AE099C0-A4B2-416E-8108-DE7ACB59BBCA}" dt="2020-10-25T15:14:57.169" v="259" actId="20577"/>
          <ac:spMkLst>
            <pc:docMk/>
            <pc:sldMk cId="2123355974" sldId="291"/>
            <ac:spMk id="8" creationId="{D35D93B3-E4D4-423E-83CA-4ADFD1A829E7}"/>
          </ac:spMkLst>
        </pc:spChg>
        <pc:spChg chg="mod">
          <ac:chgData name="Duivenvoorden, L. (18005152)" userId="2f32dc38-11c9-455b-95e2-402c987300c5" providerId="ADAL" clId="{2AE099C0-A4B2-416E-8108-DE7ACB59BBCA}" dt="2020-10-25T15:15:16.384" v="280" actId="20577"/>
          <ac:spMkLst>
            <pc:docMk/>
            <pc:sldMk cId="2123355974" sldId="291"/>
            <ac:spMk id="9" creationId="{27264C58-B4C6-41D0-9740-A2817B4B4D9F}"/>
          </ac:spMkLst>
        </pc:spChg>
        <pc:spChg chg="mod">
          <ac:chgData name="Duivenvoorden, L. (18005152)" userId="2f32dc38-11c9-455b-95e2-402c987300c5" providerId="ADAL" clId="{2AE099C0-A4B2-416E-8108-DE7ACB59BBCA}" dt="2020-10-25T15:19:29.654" v="436"/>
          <ac:spMkLst>
            <pc:docMk/>
            <pc:sldMk cId="2123355974" sldId="291"/>
            <ac:spMk id="11" creationId="{2F3BD318-7245-49AC-A55F-70DC4D6941D3}"/>
          </ac:spMkLst>
        </pc:spChg>
        <pc:cxnChg chg="add mod">
          <ac:chgData name="Duivenvoorden, L. (18005152)" userId="2f32dc38-11c9-455b-95e2-402c987300c5" providerId="ADAL" clId="{2AE099C0-A4B2-416E-8108-DE7ACB59BBCA}" dt="2020-10-25T15:16:09.021" v="284" actId="1582"/>
          <ac:cxnSpMkLst>
            <pc:docMk/>
            <pc:sldMk cId="2123355974" sldId="291"/>
            <ac:cxnSpMk id="13" creationId="{DCDB1793-37A1-4E63-A384-0EA3647FB36C}"/>
          </ac:cxnSpMkLst>
        </pc:cxnChg>
      </pc:sldChg>
      <pc:sldChg chg="modSp mod">
        <pc:chgData name="Duivenvoorden, L. (18005152)" userId="2f32dc38-11c9-455b-95e2-402c987300c5" providerId="ADAL" clId="{2AE099C0-A4B2-416E-8108-DE7ACB59BBCA}" dt="2020-10-25T15:13:44.550" v="238" actId="20577"/>
        <pc:sldMkLst>
          <pc:docMk/>
          <pc:sldMk cId="3580600458" sldId="292"/>
        </pc:sldMkLst>
        <pc:spChg chg="mod">
          <ac:chgData name="Duivenvoorden, L. (18005152)" userId="2f32dc38-11c9-455b-95e2-402c987300c5" providerId="ADAL" clId="{2AE099C0-A4B2-416E-8108-DE7ACB59BBCA}" dt="2020-10-25T15:13:36.027" v="232" actId="20577"/>
          <ac:spMkLst>
            <pc:docMk/>
            <pc:sldMk cId="3580600458" sldId="292"/>
            <ac:spMk id="2" creationId="{B034747D-AF93-4C42-AA2A-F59A2D44E255}"/>
          </ac:spMkLst>
        </pc:spChg>
        <pc:spChg chg="mod">
          <ac:chgData name="Duivenvoorden, L. (18005152)" userId="2f32dc38-11c9-455b-95e2-402c987300c5" providerId="ADAL" clId="{2AE099C0-A4B2-416E-8108-DE7ACB59BBCA}" dt="2020-10-25T15:13:44.550" v="238" actId="20577"/>
          <ac:spMkLst>
            <pc:docMk/>
            <pc:sldMk cId="3580600458" sldId="292"/>
            <ac:spMk id="10" creationId="{DCCF4C8F-D9FD-458B-804E-587B50DC8CF6}"/>
          </ac:spMkLst>
        </pc:spChg>
      </pc:sldChg>
    </pc:docChg>
  </pc:docChgLst>
  <pc:docChgLst>
    <pc:chgData name="Duivenvoorden, L. (18005152)" userId="2f32dc38-11c9-455b-95e2-402c987300c5" providerId="ADAL" clId="{0C43754F-1F9D-E14A-B101-78E5DE502B3B}"/>
    <pc:docChg chg="modSld">
      <pc:chgData name="Duivenvoorden, L. (18005152)" userId="2f32dc38-11c9-455b-95e2-402c987300c5" providerId="ADAL" clId="{0C43754F-1F9D-E14A-B101-78E5DE502B3B}" dt="2020-10-25T15:04:09.602" v="0" actId="1076"/>
      <pc:docMkLst>
        <pc:docMk/>
      </pc:docMkLst>
      <pc:sldChg chg="modSp">
        <pc:chgData name="Duivenvoorden, L. (18005152)" userId="2f32dc38-11c9-455b-95e2-402c987300c5" providerId="ADAL" clId="{0C43754F-1F9D-E14A-B101-78E5DE502B3B}" dt="2020-10-25T15:04:09.602" v="0" actId="1076"/>
        <pc:sldMkLst>
          <pc:docMk/>
          <pc:sldMk cId="2877577926" sldId="282"/>
        </pc:sldMkLst>
        <pc:spChg chg="mod">
          <ac:chgData name="Duivenvoorden, L. (18005152)" userId="2f32dc38-11c9-455b-95e2-402c987300c5" providerId="ADAL" clId="{0C43754F-1F9D-E14A-B101-78E5DE502B3B}" dt="2020-10-25T15:04:09.602" v="0" actId="1076"/>
          <ac:spMkLst>
            <pc:docMk/>
            <pc:sldMk cId="2877577926" sldId="282"/>
            <ac:spMk id="3" creationId="{089917F5-5048-4A6A-BA8B-06E1BC975F60}"/>
          </ac:spMkLst>
        </pc:spChg>
      </pc:sldChg>
    </pc:docChg>
  </pc:docChgLst>
  <pc:docChgLst>
    <pc:chgData name="Duivenvoorden, L. (18005152)" userId="2f32dc38-11c9-455b-95e2-402c987300c5" providerId="ADAL" clId="{1F6A3248-88CB-475D-8EE1-E1DB43963130}"/>
    <pc:docChg chg="undo custSel mod addSld delSld modSld sldOrd">
      <pc:chgData name="Duivenvoorden, L. (18005152)" userId="2f32dc38-11c9-455b-95e2-402c987300c5" providerId="ADAL" clId="{1F6A3248-88CB-475D-8EE1-E1DB43963130}" dt="2020-10-12T08:13:30.248" v="3513" actId="20577"/>
      <pc:docMkLst>
        <pc:docMk/>
      </pc:docMkLst>
      <pc:sldChg chg="modSp add del mod ord">
        <pc:chgData name="Duivenvoorden, L. (18005152)" userId="2f32dc38-11c9-455b-95e2-402c987300c5" providerId="ADAL" clId="{1F6A3248-88CB-475D-8EE1-E1DB43963130}" dt="2020-10-11T10:01:37.702" v="1583" actId="47"/>
        <pc:sldMkLst>
          <pc:docMk/>
          <pc:sldMk cId="109857222" sldId="256"/>
        </pc:sldMkLst>
        <pc:spChg chg="mod">
          <ac:chgData name="Duivenvoorden, L. (18005152)" userId="2f32dc38-11c9-455b-95e2-402c987300c5" providerId="ADAL" clId="{1F6A3248-88CB-475D-8EE1-E1DB43963130}" dt="2020-10-11T09:10:32.117" v="18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F6A3248-88CB-475D-8EE1-E1DB43963130}" dt="2020-10-11T09:13:14.214" v="22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delSp add del setBg delDesignElem">
        <pc:chgData name="Duivenvoorden, L. (18005152)" userId="2f32dc38-11c9-455b-95e2-402c987300c5" providerId="ADAL" clId="{1F6A3248-88CB-475D-8EE1-E1DB43963130}" dt="2020-10-11T09:15:59.208" v="357"/>
        <pc:sldMkLst>
          <pc:docMk/>
          <pc:sldMk cId="4248971989" sldId="268"/>
        </pc:sldMkLst>
        <pc:spChg chg="del">
          <ac:chgData name="Duivenvoorden, L. (18005152)" userId="2f32dc38-11c9-455b-95e2-402c987300c5" providerId="ADAL" clId="{1F6A3248-88CB-475D-8EE1-E1DB43963130}" dt="2020-10-11T09:15:47.883" v="355"/>
          <ac:spMkLst>
            <pc:docMk/>
            <pc:sldMk cId="4248971989" sldId="268"/>
            <ac:spMk id="11" creationId="{D87AB319-64C0-4E2D-B1CD-0A970301BEEA}"/>
          </ac:spMkLst>
        </pc:spChg>
        <pc:spChg chg="del">
          <ac:chgData name="Duivenvoorden, L. (18005152)" userId="2f32dc38-11c9-455b-95e2-402c987300c5" providerId="ADAL" clId="{1F6A3248-88CB-475D-8EE1-E1DB43963130}" dt="2020-10-11T09:15:47.883" v="355"/>
          <ac:spMkLst>
            <pc:docMk/>
            <pc:sldMk cId="4248971989" sldId="268"/>
            <ac:spMk id="13" creationId="{EDAFA9A5-03CC-4F94-B964-70682CDB0B16}"/>
          </ac:spMkLst>
        </pc:spChg>
        <pc:spChg chg="del">
          <ac:chgData name="Duivenvoorden, L. (18005152)" userId="2f32dc38-11c9-455b-95e2-402c987300c5" providerId="ADAL" clId="{1F6A3248-88CB-475D-8EE1-E1DB43963130}" dt="2020-10-11T09:15:47.883" v="355"/>
          <ac:spMkLst>
            <pc:docMk/>
            <pc:sldMk cId="4248971989" sldId="268"/>
            <ac:spMk id="15" creationId="{73B36B60-731F-409B-A240-BBF521AB746D}"/>
          </ac:spMkLst>
        </pc:spChg>
      </pc:sldChg>
      <pc:sldChg chg="ord">
        <pc:chgData name="Duivenvoorden, L. (18005152)" userId="2f32dc38-11c9-455b-95e2-402c987300c5" providerId="ADAL" clId="{1F6A3248-88CB-475D-8EE1-E1DB43963130}" dt="2020-10-11T09:05:34.419" v="3"/>
        <pc:sldMkLst>
          <pc:docMk/>
          <pc:sldMk cId="4256657444" sldId="275"/>
        </pc:sldMkLst>
      </pc:sldChg>
      <pc:sldChg chg="modSp add del mod ord">
        <pc:chgData name="Duivenvoorden, L. (18005152)" userId="2f32dc38-11c9-455b-95e2-402c987300c5" providerId="ADAL" clId="{1F6A3248-88CB-475D-8EE1-E1DB43963130}" dt="2020-10-11T10:01:40.966" v="1584" actId="47"/>
        <pc:sldMkLst>
          <pc:docMk/>
          <pc:sldMk cId="968790254" sldId="276"/>
        </pc:sldMkLst>
        <pc:spChg chg="mod">
          <ac:chgData name="Duivenvoorden, L. (18005152)" userId="2f32dc38-11c9-455b-95e2-402c987300c5" providerId="ADAL" clId="{1F6A3248-88CB-475D-8EE1-E1DB43963130}" dt="2020-10-11T09:10:53.727" v="41" actId="20577"/>
          <ac:spMkLst>
            <pc:docMk/>
            <pc:sldMk cId="968790254" sldId="276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F6A3248-88CB-475D-8EE1-E1DB43963130}" dt="2020-10-11T09:12:52.247" v="193" actId="20577"/>
          <ac:spMkLst>
            <pc:docMk/>
            <pc:sldMk cId="968790254" sldId="276"/>
            <ac:spMk id="3" creationId="{00000000-0000-0000-0000-000000000000}"/>
          </ac:spMkLst>
        </pc:spChg>
      </pc:sldChg>
      <pc:sldChg chg="modSp add del mod">
        <pc:chgData name="Duivenvoorden, L. (18005152)" userId="2f32dc38-11c9-455b-95e2-402c987300c5" providerId="ADAL" clId="{1F6A3248-88CB-475D-8EE1-E1DB43963130}" dt="2020-10-11T10:29:45.411" v="3388" actId="47"/>
        <pc:sldMkLst>
          <pc:docMk/>
          <pc:sldMk cId="391603639" sldId="277"/>
        </pc:sldMkLst>
        <pc:spChg chg="mod">
          <ac:chgData name="Duivenvoorden, L. (18005152)" userId="2f32dc38-11c9-455b-95e2-402c987300c5" providerId="ADAL" clId="{1F6A3248-88CB-475D-8EE1-E1DB43963130}" dt="2020-10-11T09:14:59.866" v="337" actId="20577"/>
          <ac:spMkLst>
            <pc:docMk/>
            <pc:sldMk cId="391603639" sldId="277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F6A3248-88CB-475D-8EE1-E1DB43963130}" dt="2020-10-11T09:15:31.926" v="353" actId="20577"/>
          <ac:spMkLst>
            <pc:docMk/>
            <pc:sldMk cId="391603639" sldId="277"/>
            <ac:spMk id="3" creationId="{00000000-0000-0000-0000-000000000000}"/>
          </ac:spMkLst>
        </pc:spChg>
      </pc:sldChg>
      <pc:sldChg chg="modSp add del mod ord">
        <pc:chgData name="Duivenvoorden, L. (18005152)" userId="2f32dc38-11c9-455b-95e2-402c987300c5" providerId="ADAL" clId="{1F6A3248-88CB-475D-8EE1-E1DB43963130}" dt="2020-10-11T09:48:05.710" v="1124" actId="47"/>
        <pc:sldMkLst>
          <pc:docMk/>
          <pc:sldMk cId="1695068231" sldId="278"/>
        </pc:sldMkLst>
        <pc:spChg chg="mod">
          <ac:chgData name="Duivenvoorden, L. (18005152)" userId="2f32dc38-11c9-455b-95e2-402c987300c5" providerId="ADAL" clId="{1F6A3248-88CB-475D-8EE1-E1DB43963130}" dt="2020-10-11T09:18:18.282" v="373" actId="20577"/>
          <ac:spMkLst>
            <pc:docMk/>
            <pc:sldMk cId="1695068231" sldId="278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F6A3248-88CB-475D-8EE1-E1DB43963130}" dt="2020-10-11T09:18:21.753" v="374" actId="20577"/>
          <ac:spMkLst>
            <pc:docMk/>
            <pc:sldMk cId="1695068231" sldId="278"/>
            <ac:spMk id="3" creationId="{00000000-0000-0000-0000-000000000000}"/>
          </ac:spMkLst>
        </pc:spChg>
      </pc:sldChg>
      <pc:sldChg chg="modSp add mod ord">
        <pc:chgData name="Duivenvoorden, L. (18005152)" userId="2f32dc38-11c9-455b-95e2-402c987300c5" providerId="ADAL" clId="{1F6A3248-88CB-475D-8EE1-E1DB43963130}" dt="2020-10-12T08:13:30.248" v="3513" actId="20577"/>
        <pc:sldMkLst>
          <pc:docMk/>
          <pc:sldMk cId="3030734450" sldId="279"/>
        </pc:sldMkLst>
        <pc:spChg chg="mod">
          <ac:chgData name="Duivenvoorden, L. (18005152)" userId="2f32dc38-11c9-455b-95e2-402c987300c5" providerId="ADAL" clId="{1F6A3248-88CB-475D-8EE1-E1DB43963130}" dt="2020-10-11T09:27:44.943" v="400" actId="20577"/>
          <ac:spMkLst>
            <pc:docMk/>
            <pc:sldMk cId="3030734450" sldId="279"/>
            <ac:spMk id="2" creationId="{00000000-0000-0000-0000-000000000000}"/>
          </ac:spMkLst>
        </pc:spChg>
        <pc:spChg chg="mod">
          <ac:chgData name="Duivenvoorden, L. (18005152)" userId="2f32dc38-11c9-455b-95e2-402c987300c5" providerId="ADAL" clId="{1F6A3248-88CB-475D-8EE1-E1DB43963130}" dt="2020-10-12T08:13:30.248" v="3513" actId="20577"/>
          <ac:spMkLst>
            <pc:docMk/>
            <pc:sldMk cId="3030734450" sldId="279"/>
            <ac:spMk id="3" creationId="{00000000-0000-0000-0000-000000000000}"/>
          </ac:spMkLst>
        </pc:spChg>
      </pc:sldChg>
      <pc:sldChg chg="addSp modSp new mod ord setBg">
        <pc:chgData name="Duivenvoorden, L. (18005152)" userId="2f32dc38-11c9-455b-95e2-402c987300c5" providerId="ADAL" clId="{1F6A3248-88CB-475D-8EE1-E1DB43963130}" dt="2020-10-11T09:36:44.702" v="410"/>
        <pc:sldMkLst>
          <pc:docMk/>
          <pc:sldMk cId="3416548192" sldId="280"/>
        </pc:sldMkLst>
        <pc:spChg chg="mod ord">
          <ac:chgData name="Duivenvoorden, L. (18005152)" userId="2f32dc38-11c9-455b-95e2-402c987300c5" providerId="ADAL" clId="{1F6A3248-88CB-475D-8EE1-E1DB43963130}" dt="2020-10-11T09:36:28.926" v="408" actId="26606"/>
          <ac:spMkLst>
            <pc:docMk/>
            <pc:sldMk cId="3416548192" sldId="280"/>
            <ac:spMk id="2" creationId="{59216DCB-DD24-4E88-8CBE-B3653683DCB8}"/>
          </ac:spMkLst>
        </pc:spChg>
        <pc:picChg chg="add mod">
          <ac:chgData name="Duivenvoorden, L. (18005152)" userId="2f32dc38-11c9-455b-95e2-402c987300c5" providerId="ADAL" clId="{1F6A3248-88CB-475D-8EE1-E1DB43963130}" dt="2020-10-11T09:36:28.926" v="408" actId="26606"/>
          <ac:picMkLst>
            <pc:docMk/>
            <pc:sldMk cId="3416548192" sldId="280"/>
            <ac:picMk id="4" creationId="{FB5CCD5F-F0A7-48DA-9F00-F4E988BF52B4}"/>
          </ac:picMkLst>
        </pc:picChg>
      </pc:sldChg>
      <pc:sldChg chg="modSp new mod modAnim">
        <pc:chgData name="Duivenvoorden, L. (18005152)" userId="2f32dc38-11c9-455b-95e2-402c987300c5" providerId="ADAL" clId="{1F6A3248-88CB-475D-8EE1-E1DB43963130}" dt="2020-10-11T09:42:16.100" v="907"/>
        <pc:sldMkLst>
          <pc:docMk/>
          <pc:sldMk cId="2581135166" sldId="281"/>
        </pc:sldMkLst>
        <pc:spChg chg="mod">
          <ac:chgData name="Duivenvoorden, L. (18005152)" userId="2f32dc38-11c9-455b-95e2-402c987300c5" providerId="ADAL" clId="{1F6A3248-88CB-475D-8EE1-E1DB43963130}" dt="2020-10-11T09:37:05.933" v="430" actId="20577"/>
          <ac:spMkLst>
            <pc:docMk/>
            <pc:sldMk cId="2581135166" sldId="281"/>
            <ac:spMk id="2" creationId="{E52F4A04-ACA8-450D-B04B-52180FDA8617}"/>
          </ac:spMkLst>
        </pc:spChg>
        <pc:spChg chg="mod">
          <ac:chgData name="Duivenvoorden, L. (18005152)" userId="2f32dc38-11c9-455b-95e2-402c987300c5" providerId="ADAL" clId="{1F6A3248-88CB-475D-8EE1-E1DB43963130}" dt="2020-10-11T09:41:33.999" v="902" actId="20577"/>
          <ac:spMkLst>
            <pc:docMk/>
            <pc:sldMk cId="2581135166" sldId="281"/>
            <ac:spMk id="3" creationId="{28F79B2A-322F-4B70-89F6-B5BD51F3DA53}"/>
          </ac:spMkLst>
        </pc:spChg>
      </pc:sldChg>
      <pc:sldChg chg="modSp new mod">
        <pc:chgData name="Duivenvoorden, L. (18005152)" userId="2f32dc38-11c9-455b-95e2-402c987300c5" providerId="ADAL" clId="{1F6A3248-88CB-475D-8EE1-E1DB43963130}" dt="2020-10-11T09:50:19.268" v="1325" actId="20577"/>
        <pc:sldMkLst>
          <pc:docMk/>
          <pc:sldMk cId="2877577926" sldId="282"/>
        </pc:sldMkLst>
        <pc:spChg chg="mod">
          <ac:chgData name="Duivenvoorden, L. (18005152)" userId="2f32dc38-11c9-455b-95e2-402c987300c5" providerId="ADAL" clId="{1F6A3248-88CB-475D-8EE1-E1DB43963130}" dt="2020-10-11T09:44:03.283" v="945" actId="20577"/>
          <ac:spMkLst>
            <pc:docMk/>
            <pc:sldMk cId="2877577926" sldId="282"/>
            <ac:spMk id="2" creationId="{DD14E2DE-05E4-4C0C-A472-CE91EBEF0542}"/>
          </ac:spMkLst>
        </pc:spChg>
        <pc:spChg chg="mod">
          <ac:chgData name="Duivenvoorden, L. (18005152)" userId="2f32dc38-11c9-455b-95e2-402c987300c5" providerId="ADAL" clId="{1F6A3248-88CB-475D-8EE1-E1DB43963130}" dt="2020-10-11T09:50:19.268" v="1325" actId="20577"/>
          <ac:spMkLst>
            <pc:docMk/>
            <pc:sldMk cId="2877577926" sldId="282"/>
            <ac:spMk id="3" creationId="{089917F5-5048-4A6A-BA8B-06E1BC975F60}"/>
          </ac:spMkLst>
        </pc:spChg>
      </pc:sldChg>
      <pc:sldChg chg="modSp new del mod ord">
        <pc:chgData name="Duivenvoorden, L. (18005152)" userId="2f32dc38-11c9-455b-95e2-402c987300c5" providerId="ADAL" clId="{1F6A3248-88CB-475D-8EE1-E1DB43963130}" dt="2020-10-11T09:43:33.802" v="933" actId="47"/>
        <pc:sldMkLst>
          <pc:docMk/>
          <pc:sldMk cId="3937330247" sldId="282"/>
        </pc:sldMkLst>
        <pc:spChg chg="mod">
          <ac:chgData name="Duivenvoorden, L. (18005152)" userId="2f32dc38-11c9-455b-95e2-402c987300c5" providerId="ADAL" clId="{1F6A3248-88CB-475D-8EE1-E1DB43963130}" dt="2020-10-11T09:43:11.693" v="914" actId="20577"/>
          <ac:spMkLst>
            <pc:docMk/>
            <pc:sldMk cId="3937330247" sldId="282"/>
            <ac:spMk id="2" creationId="{6EC3C8FC-C753-4941-B448-4BE81B7BEA99}"/>
          </ac:spMkLst>
        </pc:spChg>
        <pc:spChg chg="mod">
          <ac:chgData name="Duivenvoorden, L. (18005152)" userId="2f32dc38-11c9-455b-95e2-402c987300c5" providerId="ADAL" clId="{1F6A3248-88CB-475D-8EE1-E1DB43963130}" dt="2020-10-11T09:43:29.534" v="932" actId="20577"/>
          <ac:spMkLst>
            <pc:docMk/>
            <pc:sldMk cId="3937330247" sldId="282"/>
            <ac:spMk id="3" creationId="{08A37B89-EE95-47AF-B580-7CFBEE238DE5}"/>
          </ac:spMkLst>
        </pc:spChg>
      </pc:sldChg>
      <pc:sldChg chg="add del">
        <pc:chgData name="Duivenvoorden, L. (18005152)" userId="2f32dc38-11c9-455b-95e2-402c987300c5" providerId="ADAL" clId="{1F6A3248-88CB-475D-8EE1-E1DB43963130}" dt="2020-10-11T09:38:02.113" v="432"/>
        <pc:sldMkLst>
          <pc:docMk/>
          <pc:sldMk cId="4277731205" sldId="282"/>
        </pc:sldMkLst>
      </pc:sldChg>
      <pc:sldChg chg="addSp modSp new mod modAnim">
        <pc:chgData name="Duivenvoorden, L. (18005152)" userId="2f32dc38-11c9-455b-95e2-402c987300c5" providerId="ADAL" clId="{1F6A3248-88CB-475D-8EE1-E1DB43963130}" dt="2020-10-12T07:49:41.675" v="3457" actId="20577"/>
        <pc:sldMkLst>
          <pc:docMk/>
          <pc:sldMk cId="3485984916" sldId="283"/>
        </pc:sldMkLst>
        <pc:spChg chg="mod">
          <ac:chgData name="Duivenvoorden, L. (18005152)" userId="2f32dc38-11c9-455b-95e2-402c987300c5" providerId="ADAL" clId="{1F6A3248-88CB-475D-8EE1-E1DB43963130}" dt="2020-10-12T07:49:41.675" v="3457" actId="20577"/>
          <ac:spMkLst>
            <pc:docMk/>
            <pc:sldMk cId="3485984916" sldId="283"/>
            <ac:spMk id="2" creationId="{A1FDC512-653A-4C9B-8727-E583CD905E80}"/>
          </ac:spMkLst>
        </pc:spChg>
        <pc:spChg chg="add mod">
          <ac:chgData name="Duivenvoorden, L. (18005152)" userId="2f32dc38-11c9-455b-95e2-402c987300c5" providerId="ADAL" clId="{1F6A3248-88CB-475D-8EE1-E1DB43963130}" dt="2020-10-11T10:18:19.829" v="2363" actId="20577"/>
          <ac:spMkLst>
            <pc:docMk/>
            <pc:sldMk cId="3485984916" sldId="283"/>
            <ac:spMk id="9" creationId="{02ABD54B-F132-4F17-8C33-4DA25FBE8CD7}"/>
          </ac:spMkLst>
        </pc:spChg>
        <pc:spChg chg="add mod">
          <ac:chgData name="Duivenvoorden, L. (18005152)" userId="2f32dc38-11c9-455b-95e2-402c987300c5" providerId="ADAL" clId="{1F6A3248-88CB-475D-8EE1-E1DB43963130}" dt="2020-10-11T10:16:38.963" v="2294" actId="14100"/>
          <ac:spMkLst>
            <pc:docMk/>
            <pc:sldMk cId="3485984916" sldId="283"/>
            <ac:spMk id="11" creationId="{DC66A1EF-8F0F-4350-991D-86425857434C}"/>
          </ac:spMkLst>
        </pc:spChg>
        <pc:spChg chg="add mod">
          <ac:chgData name="Duivenvoorden, L. (18005152)" userId="2f32dc38-11c9-455b-95e2-402c987300c5" providerId="ADAL" clId="{1F6A3248-88CB-475D-8EE1-E1DB43963130}" dt="2020-10-11T10:16:28.010" v="2288" actId="571"/>
          <ac:spMkLst>
            <pc:docMk/>
            <pc:sldMk cId="3485984916" sldId="283"/>
            <ac:spMk id="12" creationId="{52EA100D-8381-4D5F-83D7-46FD9000FE11}"/>
          </ac:spMkLst>
        </pc:spChg>
        <pc:spChg chg="add mod">
          <ac:chgData name="Duivenvoorden, L. (18005152)" userId="2f32dc38-11c9-455b-95e2-402c987300c5" providerId="ADAL" clId="{1F6A3248-88CB-475D-8EE1-E1DB43963130}" dt="2020-10-11T10:18:09.931" v="2352" actId="20577"/>
          <ac:spMkLst>
            <pc:docMk/>
            <pc:sldMk cId="3485984916" sldId="283"/>
            <ac:spMk id="14" creationId="{2C2A292F-50A3-4558-9A17-175305F33E5E}"/>
          </ac:spMkLst>
        </pc:spChg>
        <pc:spChg chg="add mod">
          <ac:chgData name="Duivenvoorden, L. (18005152)" userId="2f32dc38-11c9-455b-95e2-402c987300c5" providerId="ADAL" clId="{1F6A3248-88CB-475D-8EE1-E1DB43963130}" dt="2020-10-11T10:18:28.904" v="2365" actId="1076"/>
          <ac:spMkLst>
            <pc:docMk/>
            <pc:sldMk cId="3485984916" sldId="283"/>
            <ac:spMk id="15" creationId="{99B6C7B1-34C9-4445-80DF-0CFFA16B8892}"/>
          </ac:spMkLst>
        </pc:spChg>
        <pc:picChg chg="add mod modCrop">
          <ac:chgData name="Duivenvoorden, L. (18005152)" userId="2f32dc38-11c9-455b-95e2-402c987300c5" providerId="ADAL" clId="{1F6A3248-88CB-475D-8EE1-E1DB43963130}" dt="2020-10-11T10:18:00.741" v="2348" actId="1076"/>
          <ac:picMkLst>
            <pc:docMk/>
            <pc:sldMk cId="3485984916" sldId="283"/>
            <ac:picMk id="5" creationId="{9C22B8CA-3584-44E4-A993-B09E2DDFCBC8}"/>
          </ac:picMkLst>
        </pc:picChg>
        <pc:picChg chg="add mod modCrop">
          <ac:chgData name="Duivenvoorden, L. (18005152)" userId="2f32dc38-11c9-455b-95e2-402c987300c5" providerId="ADAL" clId="{1F6A3248-88CB-475D-8EE1-E1DB43963130}" dt="2020-10-11T10:16:01.418" v="2279" actId="1076"/>
          <ac:picMkLst>
            <pc:docMk/>
            <pc:sldMk cId="3485984916" sldId="283"/>
            <ac:picMk id="7" creationId="{A1FA4039-52F0-48C5-AB94-8258EABD0CB8}"/>
          </ac:picMkLst>
        </pc:picChg>
      </pc:sldChg>
      <pc:sldChg chg="addSp delSp modSp new del mod ord setBg setClrOvrMap">
        <pc:chgData name="Duivenvoorden, L. (18005152)" userId="2f32dc38-11c9-455b-95e2-402c987300c5" providerId="ADAL" clId="{1F6A3248-88CB-475D-8EE1-E1DB43963130}" dt="2020-10-11T09:53:47.086" v="1364" actId="47"/>
        <pc:sldMkLst>
          <pc:docMk/>
          <pc:sldMk cId="266307274" sldId="284"/>
        </pc:sldMkLst>
        <pc:spChg chg="mod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2" creationId="{6A389702-8696-4DB5-AD12-8C7A4087FBC9}"/>
          </ac:spMkLst>
        </pc:spChg>
        <pc:spChg chg="mod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3" creationId="{53A5C17E-010F-4525-9D24-9B5B1D966B31}"/>
          </ac:spMkLst>
        </pc:spChg>
        <pc:spChg chg="mod ord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4" creationId="{1DAC7DE8-11F0-4541-8F44-14CD4BA97620}"/>
          </ac:spMkLst>
        </pc:spChg>
        <pc:spChg chg="add del">
          <ac:chgData name="Duivenvoorden, L. (18005152)" userId="2f32dc38-11c9-455b-95e2-402c987300c5" providerId="ADAL" clId="{1F6A3248-88CB-475D-8EE1-E1DB43963130}" dt="2020-10-11T09:52:07.511" v="1345" actId="26606"/>
          <ac:spMkLst>
            <pc:docMk/>
            <pc:sldMk cId="266307274" sldId="284"/>
            <ac:spMk id="11" creationId="{E45B1D5C-0827-4AF0-8186-11FC5A8B8B92}"/>
          </ac:spMkLst>
        </pc:spChg>
        <pc:spChg chg="add del">
          <ac:chgData name="Duivenvoorden, L. (18005152)" userId="2f32dc38-11c9-455b-95e2-402c987300c5" providerId="ADAL" clId="{1F6A3248-88CB-475D-8EE1-E1DB43963130}" dt="2020-10-11T09:52:07.511" v="1345" actId="26606"/>
          <ac:spMkLst>
            <pc:docMk/>
            <pc:sldMk cId="266307274" sldId="284"/>
            <ac:spMk id="13" creationId="{99413ED5-9ED4-4772-BCE4-2BCAE6B12E35}"/>
          </ac:spMkLst>
        </pc:spChg>
        <pc:spChg chg="add del">
          <ac:chgData name="Duivenvoorden, L. (18005152)" userId="2f32dc38-11c9-455b-95e2-402c987300c5" providerId="ADAL" clId="{1F6A3248-88CB-475D-8EE1-E1DB43963130}" dt="2020-10-11T09:52:07.511" v="1345" actId="26606"/>
          <ac:spMkLst>
            <pc:docMk/>
            <pc:sldMk cId="266307274" sldId="284"/>
            <ac:spMk id="15" creationId="{04357C93-F0CB-4A1C-8F77-4E9063789819}"/>
          </ac:spMkLst>
        </pc:spChg>
        <pc:spChg chg="add del">
          <ac:chgData name="Duivenvoorden, L. (18005152)" userId="2f32dc38-11c9-455b-95e2-402c987300c5" providerId="ADAL" clId="{1F6A3248-88CB-475D-8EE1-E1DB43963130}" dt="2020-10-11T09:52:07.511" v="1345" actId="26606"/>
          <ac:spMkLst>
            <pc:docMk/>
            <pc:sldMk cId="266307274" sldId="284"/>
            <ac:spMk id="17" creationId="{90F533E9-6690-41A8-A372-4C6C622D028D}"/>
          </ac:spMkLst>
        </pc:spChg>
        <pc:spChg chg="add del">
          <ac:chgData name="Duivenvoorden, L. (18005152)" userId="2f32dc38-11c9-455b-95e2-402c987300c5" providerId="ADAL" clId="{1F6A3248-88CB-475D-8EE1-E1DB43963130}" dt="2020-10-11T09:52:10.277" v="1347" actId="26606"/>
          <ac:spMkLst>
            <pc:docMk/>
            <pc:sldMk cId="266307274" sldId="284"/>
            <ac:spMk id="19" creationId="{D38A241E-0395-41E5-8607-BAA2799A4374}"/>
          </ac:spMkLst>
        </pc:spChg>
        <pc:spChg chg="add del">
          <ac:chgData name="Duivenvoorden, L. (18005152)" userId="2f32dc38-11c9-455b-95e2-402c987300c5" providerId="ADAL" clId="{1F6A3248-88CB-475D-8EE1-E1DB43963130}" dt="2020-10-11T09:52:12.228" v="1349" actId="26606"/>
          <ac:spMkLst>
            <pc:docMk/>
            <pc:sldMk cId="266307274" sldId="284"/>
            <ac:spMk id="22" creationId="{87CC2527-562A-4F69-B487-4371E5B243E7}"/>
          </ac:spMkLst>
        </pc:spChg>
        <pc:spChg chg="add del">
          <ac:chgData name="Duivenvoorden, L. (18005152)" userId="2f32dc38-11c9-455b-95e2-402c987300c5" providerId="ADAL" clId="{1F6A3248-88CB-475D-8EE1-E1DB43963130}" dt="2020-10-11T09:52:13.187" v="1351" actId="26606"/>
          <ac:spMkLst>
            <pc:docMk/>
            <pc:sldMk cId="266307274" sldId="284"/>
            <ac:spMk id="25" creationId="{594D6AA1-A0E1-45F9-8E25-BAB8092293CC}"/>
          </ac:spMkLst>
        </pc:spChg>
        <pc:spChg chg="add del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27" creationId="{E45B1D5C-0827-4AF0-8186-11FC5A8B8B92}"/>
          </ac:spMkLst>
        </pc:spChg>
        <pc:spChg chg="add del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28" creationId="{99413ED5-9ED4-4772-BCE4-2BCAE6B12E35}"/>
          </ac:spMkLst>
        </pc:spChg>
        <pc:spChg chg="add del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29" creationId="{04357C93-F0CB-4A1C-8F77-4E9063789819}"/>
          </ac:spMkLst>
        </pc:spChg>
        <pc:spChg chg="add del">
          <ac:chgData name="Duivenvoorden, L. (18005152)" userId="2f32dc38-11c9-455b-95e2-402c987300c5" providerId="ADAL" clId="{1F6A3248-88CB-475D-8EE1-E1DB43963130}" dt="2020-10-11T09:53:27.179" v="1355" actId="26606"/>
          <ac:spMkLst>
            <pc:docMk/>
            <pc:sldMk cId="266307274" sldId="284"/>
            <ac:spMk id="30" creationId="{90F533E9-6690-41A8-A372-4C6C622D028D}"/>
          </ac:spMkLst>
        </pc:spChg>
        <pc:picChg chg="add del mod ord">
          <ac:chgData name="Duivenvoorden, L. (18005152)" userId="2f32dc38-11c9-455b-95e2-402c987300c5" providerId="ADAL" clId="{1F6A3248-88CB-475D-8EE1-E1DB43963130}" dt="2020-10-11T09:53:27.855" v="1357"/>
          <ac:picMkLst>
            <pc:docMk/>
            <pc:sldMk cId="266307274" sldId="284"/>
            <ac:picMk id="6" creationId="{AF7AAA89-1842-4DDB-8B87-BC330EB4D7DD}"/>
          </ac:picMkLst>
        </pc:picChg>
        <pc:picChg chg="add del mod modCrop">
          <ac:chgData name="Duivenvoorden, L. (18005152)" userId="2f32dc38-11c9-455b-95e2-402c987300c5" providerId="ADAL" clId="{1F6A3248-88CB-475D-8EE1-E1DB43963130}" dt="2020-10-11T09:53:43.708" v="1363" actId="21"/>
          <ac:picMkLst>
            <pc:docMk/>
            <pc:sldMk cId="266307274" sldId="284"/>
            <ac:picMk id="8" creationId="{CE2D5DCC-344E-4A26-9DD0-078F663958F8}"/>
          </ac:picMkLst>
        </pc:picChg>
        <pc:cxnChg chg="add del">
          <ac:chgData name="Duivenvoorden, L. (18005152)" userId="2f32dc38-11c9-455b-95e2-402c987300c5" providerId="ADAL" clId="{1F6A3248-88CB-475D-8EE1-E1DB43963130}" dt="2020-10-11T09:52:10.277" v="1347" actId="26606"/>
          <ac:cxnSpMkLst>
            <pc:docMk/>
            <pc:sldMk cId="266307274" sldId="284"/>
            <ac:cxnSpMk id="20" creationId="{CE352288-84AD-4CA8-BCD5-76C29D34E1DB}"/>
          </ac:cxnSpMkLst>
        </pc:cxnChg>
        <pc:cxnChg chg="add del">
          <ac:chgData name="Duivenvoorden, L. (18005152)" userId="2f32dc38-11c9-455b-95e2-402c987300c5" providerId="ADAL" clId="{1F6A3248-88CB-475D-8EE1-E1DB43963130}" dt="2020-10-11T09:52:12.228" v="1349" actId="26606"/>
          <ac:cxnSpMkLst>
            <pc:docMk/>
            <pc:sldMk cId="266307274" sldId="284"/>
            <ac:cxnSpMk id="23" creationId="{BCDAEC91-5BCE-4B55-9CC0-43EF94CB734B}"/>
          </ac:cxnSpMkLst>
        </pc:cxnChg>
      </pc:sldChg>
      <pc:sldChg chg="modSp new del mod">
        <pc:chgData name="Duivenvoorden, L. (18005152)" userId="2f32dc38-11c9-455b-95e2-402c987300c5" providerId="ADAL" clId="{1F6A3248-88CB-475D-8EE1-E1DB43963130}" dt="2020-10-11T09:49:02.248" v="1193" actId="47"/>
        <pc:sldMkLst>
          <pc:docMk/>
          <pc:sldMk cId="642209070" sldId="284"/>
        </pc:sldMkLst>
        <pc:spChg chg="mod">
          <ac:chgData name="Duivenvoorden, L. (18005152)" userId="2f32dc38-11c9-455b-95e2-402c987300c5" providerId="ADAL" clId="{1F6A3248-88CB-475D-8EE1-E1DB43963130}" dt="2020-10-11T09:48:58.404" v="1192" actId="20577"/>
          <ac:spMkLst>
            <pc:docMk/>
            <pc:sldMk cId="642209070" sldId="284"/>
            <ac:spMk id="2" creationId="{45EAC5E8-DFEA-44BD-A453-4C8691F8B410}"/>
          </ac:spMkLst>
        </pc:spChg>
      </pc:sldChg>
      <pc:sldChg chg="addSp delSp modSp new mod ord modAnim">
        <pc:chgData name="Duivenvoorden, L. (18005152)" userId="2f32dc38-11c9-455b-95e2-402c987300c5" providerId="ADAL" clId="{1F6A3248-88CB-475D-8EE1-E1DB43963130}" dt="2020-10-11T09:57:29.755" v="1467" actId="1076"/>
        <pc:sldMkLst>
          <pc:docMk/>
          <pc:sldMk cId="987625816" sldId="284"/>
        </pc:sldMkLst>
        <pc:spChg chg="mod">
          <ac:chgData name="Duivenvoorden, L. (18005152)" userId="2f32dc38-11c9-455b-95e2-402c987300c5" providerId="ADAL" clId="{1F6A3248-88CB-475D-8EE1-E1DB43963130}" dt="2020-10-11T09:54:48.993" v="1400" actId="20577"/>
          <ac:spMkLst>
            <pc:docMk/>
            <pc:sldMk cId="987625816" sldId="284"/>
            <ac:spMk id="2" creationId="{2E6DF002-26DA-4283-A06D-81C19416C29E}"/>
          </ac:spMkLst>
        </pc:spChg>
        <pc:spChg chg="add del mod">
          <ac:chgData name="Duivenvoorden, L. (18005152)" userId="2f32dc38-11c9-455b-95e2-402c987300c5" providerId="ADAL" clId="{1F6A3248-88CB-475D-8EE1-E1DB43963130}" dt="2020-10-11T09:55:24.371" v="1410"/>
          <ac:spMkLst>
            <pc:docMk/>
            <pc:sldMk cId="987625816" sldId="284"/>
            <ac:spMk id="6" creationId="{9EC4EA32-10B5-4035-9C77-C6D8312A1D81}"/>
          </ac:spMkLst>
        </pc:spChg>
        <pc:spChg chg="add del">
          <ac:chgData name="Duivenvoorden, L. (18005152)" userId="2f32dc38-11c9-455b-95e2-402c987300c5" providerId="ADAL" clId="{1F6A3248-88CB-475D-8EE1-E1DB43963130}" dt="2020-10-11T09:55:03.077" v="1403"/>
          <ac:spMkLst>
            <pc:docMk/>
            <pc:sldMk cId="987625816" sldId="284"/>
            <ac:spMk id="7" creationId="{256B802B-DC86-4A6C-8016-2EABE7352BC1}"/>
          </ac:spMkLst>
        </pc:spChg>
        <pc:spChg chg="add mod">
          <ac:chgData name="Duivenvoorden, L. (18005152)" userId="2f32dc38-11c9-455b-95e2-402c987300c5" providerId="ADAL" clId="{1F6A3248-88CB-475D-8EE1-E1DB43963130}" dt="2020-10-11T09:57:29.755" v="1467" actId="1076"/>
          <ac:spMkLst>
            <pc:docMk/>
            <pc:sldMk cId="987625816" sldId="284"/>
            <ac:spMk id="8" creationId="{CA494F1B-D552-46CB-82FD-F6B78F40DC20}"/>
          </ac:spMkLst>
        </pc:spChg>
        <pc:picChg chg="add mod ord">
          <ac:chgData name="Duivenvoorden, L. (18005152)" userId="2f32dc38-11c9-455b-95e2-402c987300c5" providerId="ADAL" clId="{1F6A3248-88CB-475D-8EE1-E1DB43963130}" dt="2020-10-11T09:55:42.749" v="1419" actId="167"/>
          <ac:picMkLst>
            <pc:docMk/>
            <pc:sldMk cId="987625816" sldId="284"/>
            <ac:picMk id="5" creationId="{D58FDC4F-3831-4D05-8633-F6D2FCF17080}"/>
          </ac:picMkLst>
        </pc:picChg>
      </pc:sldChg>
      <pc:sldChg chg="modSp new del mod">
        <pc:chgData name="Duivenvoorden, L. (18005152)" userId="2f32dc38-11c9-455b-95e2-402c987300c5" providerId="ADAL" clId="{1F6A3248-88CB-475D-8EE1-E1DB43963130}" dt="2020-10-11T10:05:12.915" v="1599" actId="47"/>
        <pc:sldMkLst>
          <pc:docMk/>
          <pc:sldMk cId="117715676" sldId="285"/>
        </pc:sldMkLst>
        <pc:spChg chg="mod">
          <ac:chgData name="Duivenvoorden, L. (18005152)" userId="2f32dc38-11c9-455b-95e2-402c987300c5" providerId="ADAL" clId="{1F6A3248-88CB-475D-8EE1-E1DB43963130}" dt="2020-10-11T10:01:53.261" v="1598" actId="20577"/>
          <ac:spMkLst>
            <pc:docMk/>
            <pc:sldMk cId="117715676" sldId="285"/>
            <ac:spMk id="2" creationId="{3AC6A11D-051E-49D7-A441-69E8DAA8996D}"/>
          </ac:spMkLst>
        </pc:spChg>
      </pc:sldChg>
      <pc:sldChg chg="modSp new mod ord">
        <pc:chgData name="Duivenvoorden, L. (18005152)" userId="2f32dc38-11c9-455b-95e2-402c987300c5" providerId="ADAL" clId="{1F6A3248-88CB-475D-8EE1-E1DB43963130}" dt="2020-10-11T10:29:48.251" v="3390"/>
        <pc:sldMkLst>
          <pc:docMk/>
          <pc:sldMk cId="3309391261" sldId="285"/>
        </pc:sldMkLst>
        <pc:spChg chg="mod">
          <ac:chgData name="Duivenvoorden, L. (18005152)" userId="2f32dc38-11c9-455b-95e2-402c987300c5" providerId="ADAL" clId="{1F6A3248-88CB-475D-8EE1-E1DB43963130}" dt="2020-10-11T10:05:29.647" v="1620" actId="20577"/>
          <ac:spMkLst>
            <pc:docMk/>
            <pc:sldMk cId="3309391261" sldId="285"/>
            <ac:spMk id="2" creationId="{66210854-DF03-401D-97C2-83943C094D36}"/>
          </ac:spMkLst>
        </pc:spChg>
        <pc:spChg chg="mod">
          <ac:chgData name="Duivenvoorden, L. (18005152)" userId="2f32dc38-11c9-455b-95e2-402c987300c5" providerId="ADAL" clId="{1F6A3248-88CB-475D-8EE1-E1DB43963130}" dt="2020-10-11T10:08:47.323" v="2072" actId="20577"/>
          <ac:spMkLst>
            <pc:docMk/>
            <pc:sldMk cId="3309391261" sldId="285"/>
            <ac:spMk id="3" creationId="{5DE5D075-AE36-4E17-863E-AC6AFE747EA5}"/>
          </ac:spMkLst>
        </pc:spChg>
      </pc:sldChg>
      <pc:sldChg chg="addSp delSp modSp new mod modAnim">
        <pc:chgData name="Duivenvoorden, L. (18005152)" userId="2f32dc38-11c9-455b-95e2-402c987300c5" providerId="ADAL" clId="{1F6A3248-88CB-475D-8EE1-E1DB43963130}" dt="2020-10-11T10:15:38.488" v="2274" actId="1076"/>
        <pc:sldMkLst>
          <pc:docMk/>
          <pc:sldMk cId="1678005217" sldId="286"/>
        </pc:sldMkLst>
        <pc:spChg chg="mod">
          <ac:chgData name="Duivenvoorden, L. (18005152)" userId="2f32dc38-11c9-455b-95e2-402c987300c5" providerId="ADAL" clId="{1F6A3248-88CB-475D-8EE1-E1DB43963130}" dt="2020-10-11T10:09:35.677" v="2104" actId="20577"/>
          <ac:spMkLst>
            <pc:docMk/>
            <pc:sldMk cId="1678005217" sldId="286"/>
            <ac:spMk id="2" creationId="{63021001-AE35-4B38-9301-0B45D3C0EB83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9" creationId="{8AA1DF0A-16C9-46DB-B1B5-59A8EFD6400D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11" creationId="{7E033DF1-68ED-46FF-9078-8AD920A322C0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13" creationId="{D62B45E9-D1E7-4EF5-B629-38075678FE80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17" creationId="{DD3E817C-E99D-4070-9BA0-1A4FFCAC1605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19" creationId="{951F2CF5-BF93-485A-B7E9-3120D7EBA29A}"/>
          </ac:spMkLst>
        </pc:spChg>
        <pc:spChg chg="add mod">
          <ac:chgData name="Duivenvoorden, L. (18005152)" userId="2f32dc38-11c9-455b-95e2-402c987300c5" providerId="ADAL" clId="{1F6A3248-88CB-475D-8EE1-E1DB43963130}" dt="2020-10-11T10:15:38.488" v="2274" actId="1076"/>
          <ac:spMkLst>
            <pc:docMk/>
            <pc:sldMk cId="1678005217" sldId="286"/>
            <ac:spMk id="21" creationId="{0A1F9002-BF87-4A30-BE3D-2D4AC0A853C1}"/>
          </ac:spMkLst>
        </pc:spChg>
        <pc:spChg chg="add mod">
          <ac:chgData name="Duivenvoorden, L. (18005152)" userId="2f32dc38-11c9-455b-95e2-402c987300c5" providerId="ADAL" clId="{1F6A3248-88CB-475D-8EE1-E1DB43963130}" dt="2020-10-11T10:14:30.446" v="2251" actId="1076"/>
          <ac:spMkLst>
            <pc:docMk/>
            <pc:sldMk cId="1678005217" sldId="286"/>
            <ac:spMk id="23" creationId="{5EFB84BA-3B46-4159-A58F-FBD400FC5656}"/>
          </ac:spMkLst>
        </pc:spChg>
        <pc:picChg chg="add del mod">
          <ac:chgData name="Duivenvoorden, L. (18005152)" userId="2f32dc38-11c9-455b-95e2-402c987300c5" providerId="ADAL" clId="{1F6A3248-88CB-475D-8EE1-E1DB43963130}" dt="2020-10-11T10:09:52.341" v="2110" actId="21"/>
          <ac:picMkLst>
            <pc:docMk/>
            <pc:sldMk cId="1678005217" sldId="286"/>
            <ac:picMk id="5" creationId="{5D0AA247-7392-481E-8495-8DAF1FC3D96C}"/>
          </ac:picMkLst>
        </pc:picChg>
        <pc:picChg chg="add mod">
          <ac:chgData name="Duivenvoorden, L. (18005152)" userId="2f32dc38-11c9-455b-95e2-402c987300c5" providerId="ADAL" clId="{1F6A3248-88CB-475D-8EE1-E1DB43963130}" dt="2020-10-11T10:14:30.446" v="2251" actId="1076"/>
          <ac:picMkLst>
            <pc:docMk/>
            <pc:sldMk cId="1678005217" sldId="286"/>
            <ac:picMk id="7" creationId="{53AD6676-4B4D-4E57-A691-7E8E4199C177}"/>
          </ac:picMkLst>
        </pc:picChg>
        <pc:picChg chg="add mod">
          <ac:chgData name="Duivenvoorden, L. (18005152)" userId="2f32dc38-11c9-455b-95e2-402c987300c5" providerId="ADAL" clId="{1F6A3248-88CB-475D-8EE1-E1DB43963130}" dt="2020-10-11T10:14:30.446" v="2251" actId="1076"/>
          <ac:picMkLst>
            <pc:docMk/>
            <pc:sldMk cId="1678005217" sldId="286"/>
            <ac:picMk id="15" creationId="{07EAF87E-0D59-40F5-91CA-841F4A1B333B}"/>
          </ac:picMkLst>
        </pc:picChg>
      </pc:sldChg>
      <pc:sldChg chg="addSp modSp new mod ord setBg">
        <pc:chgData name="Duivenvoorden, L. (18005152)" userId="2f32dc38-11c9-455b-95e2-402c987300c5" providerId="ADAL" clId="{1F6A3248-88CB-475D-8EE1-E1DB43963130}" dt="2020-10-11T10:20:37.570" v="2410" actId="1076"/>
        <pc:sldMkLst>
          <pc:docMk/>
          <pc:sldMk cId="175350869" sldId="287"/>
        </pc:sldMkLst>
        <pc:spChg chg="mod">
          <ac:chgData name="Duivenvoorden, L. (18005152)" userId="2f32dc38-11c9-455b-95e2-402c987300c5" providerId="ADAL" clId="{1F6A3248-88CB-475D-8EE1-E1DB43963130}" dt="2020-10-11T10:20:32.237" v="2408" actId="26606"/>
          <ac:spMkLst>
            <pc:docMk/>
            <pc:sldMk cId="175350869" sldId="287"/>
            <ac:spMk id="2" creationId="{4FC8E58D-54E1-43FC-AC02-B804098674FC}"/>
          </ac:spMkLst>
        </pc:spChg>
        <pc:spChg chg="mod ord">
          <ac:chgData name="Duivenvoorden, L. (18005152)" userId="2f32dc38-11c9-455b-95e2-402c987300c5" providerId="ADAL" clId="{1F6A3248-88CB-475D-8EE1-E1DB43963130}" dt="2020-10-11T10:20:32.237" v="2408" actId="26606"/>
          <ac:spMkLst>
            <pc:docMk/>
            <pc:sldMk cId="175350869" sldId="287"/>
            <ac:spMk id="3" creationId="{A0764D81-6CE0-4CE1-B75E-4CDF00D7E03D}"/>
          </ac:spMkLst>
        </pc:spChg>
        <pc:spChg chg="add">
          <ac:chgData name="Duivenvoorden, L. (18005152)" userId="2f32dc38-11c9-455b-95e2-402c987300c5" providerId="ADAL" clId="{1F6A3248-88CB-475D-8EE1-E1DB43963130}" dt="2020-10-11T10:20:32.237" v="2408" actId="26606"/>
          <ac:spMkLst>
            <pc:docMk/>
            <pc:sldMk cId="175350869" sldId="287"/>
            <ac:spMk id="10" creationId="{53F29798-D584-4792-9B62-3F5F5C36D619}"/>
          </ac:spMkLst>
        </pc:spChg>
        <pc:picChg chg="add mod modCrop">
          <ac:chgData name="Duivenvoorden, L. (18005152)" userId="2f32dc38-11c9-455b-95e2-402c987300c5" providerId="ADAL" clId="{1F6A3248-88CB-475D-8EE1-E1DB43963130}" dt="2020-10-11T10:20:37.570" v="2410" actId="1076"/>
          <ac:picMkLst>
            <pc:docMk/>
            <pc:sldMk cId="175350869" sldId="287"/>
            <ac:picMk id="5" creationId="{F8402621-6344-4645-821E-3BAF7FE55080}"/>
          </ac:picMkLst>
        </pc:picChg>
      </pc:sldChg>
      <pc:sldChg chg="addSp delSp modSp new del mod">
        <pc:chgData name="Duivenvoorden, L. (18005152)" userId="2f32dc38-11c9-455b-95e2-402c987300c5" providerId="ADAL" clId="{1F6A3248-88CB-475D-8EE1-E1DB43963130}" dt="2020-10-11T10:14:33.510" v="2252" actId="47"/>
        <pc:sldMkLst>
          <pc:docMk/>
          <pc:sldMk cId="1858929507" sldId="287"/>
        </pc:sldMkLst>
        <pc:spChg chg="add del mo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7" creationId="{67A65B0D-3FD4-483F-8E55-B9AAAB7094F0}"/>
          </ac:spMkLst>
        </pc:spChg>
        <pc:spChg chg="add del mo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8" creationId="{C125F75E-DE18-4775-B2AD-FDC18FF0BAEB}"/>
          </ac:spMkLst>
        </pc:spChg>
        <pc:spChg chg="add del mo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9" creationId="{B8A4594F-18A9-4D08-9F9A-7713256C430E}"/>
          </ac:spMkLst>
        </pc:spChg>
        <pc:spChg chg="add del mod or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10" creationId="{7694C4F8-AF11-4636-A663-16640D6954DC}"/>
          </ac:spMkLst>
        </pc:spChg>
        <pc:spChg chg="add del mod or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11" creationId="{1CEF6C78-AB37-4ED5-B1E2-D0655A1073BC}"/>
          </ac:spMkLst>
        </pc:spChg>
        <pc:spChg chg="add del mod">
          <ac:chgData name="Duivenvoorden, L. (18005152)" userId="2f32dc38-11c9-455b-95e2-402c987300c5" providerId="ADAL" clId="{1F6A3248-88CB-475D-8EE1-E1DB43963130}" dt="2020-10-11T10:13:36.210" v="2204"/>
          <ac:spMkLst>
            <pc:docMk/>
            <pc:sldMk cId="1858929507" sldId="287"/>
            <ac:spMk id="16" creationId="{965630E0-AB1A-4FA6-8D4F-6833FCABC377}"/>
          </ac:spMkLst>
        </pc:spChg>
        <pc:spChg chg="add del mo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17" creationId="{92EB0067-A43F-424E-A1D4-F24292AE5A51}"/>
          </ac:spMkLst>
        </pc:spChg>
        <pc:spChg chg="add del mod">
          <ac:chgData name="Duivenvoorden, L. (18005152)" userId="2f32dc38-11c9-455b-95e2-402c987300c5" providerId="ADAL" clId="{1F6A3248-88CB-475D-8EE1-E1DB43963130}" dt="2020-10-11T10:14:26.151" v="2249" actId="21"/>
          <ac:spMkLst>
            <pc:docMk/>
            <pc:sldMk cId="1858929507" sldId="287"/>
            <ac:spMk id="18" creationId="{571A1828-63A7-4276-ABC7-6ED9C88C2416}"/>
          </ac:spMkLst>
        </pc:spChg>
        <pc:picChg chg="add del mod modCrop">
          <ac:chgData name="Duivenvoorden, L. (18005152)" userId="2f32dc38-11c9-455b-95e2-402c987300c5" providerId="ADAL" clId="{1F6A3248-88CB-475D-8EE1-E1DB43963130}" dt="2020-10-11T10:12:24.829" v="2176" actId="21"/>
          <ac:picMkLst>
            <pc:docMk/>
            <pc:sldMk cId="1858929507" sldId="287"/>
            <ac:picMk id="4" creationId="{2B89E2F0-B64A-4541-B652-9AF91DFE429C}"/>
          </ac:picMkLst>
        </pc:picChg>
        <pc:picChg chg="add del mod modCrop">
          <ac:chgData name="Duivenvoorden, L. (18005152)" userId="2f32dc38-11c9-455b-95e2-402c987300c5" providerId="ADAL" clId="{1F6A3248-88CB-475D-8EE1-E1DB43963130}" dt="2020-10-11T10:10:47.803" v="2128" actId="478"/>
          <ac:picMkLst>
            <pc:docMk/>
            <pc:sldMk cId="1858929507" sldId="287"/>
            <ac:picMk id="6" creationId="{5220F15C-FE5F-4361-BCBB-7EC479E9768F}"/>
          </ac:picMkLst>
        </pc:picChg>
        <pc:picChg chg="add del mod ord modCrop">
          <ac:chgData name="Duivenvoorden, L. (18005152)" userId="2f32dc38-11c9-455b-95e2-402c987300c5" providerId="ADAL" clId="{1F6A3248-88CB-475D-8EE1-E1DB43963130}" dt="2020-10-11T10:14:26.151" v="2249" actId="21"/>
          <ac:picMkLst>
            <pc:docMk/>
            <pc:sldMk cId="1858929507" sldId="287"/>
            <ac:picMk id="13" creationId="{0701CCFF-3E1A-4B59-A621-0BCEDCED3207}"/>
          </ac:picMkLst>
        </pc:picChg>
        <pc:picChg chg="add del mod modCrop">
          <ac:chgData name="Duivenvoorden, L. (18005152)" userId="2f32dc38-11c9-455b-95e2-402c987300c5" providerId="ADAL" clId="{1F6A3248-88CB-475D-8EE1-E1DB43963130}" dt="2020-10-11T10:14:26.151" v="2249" actId="21"/>
          <ac:picMkLst>
            <pc:docMk/>
            <pc:sldMk cId="1858929507" sldId="287"/>
            <ac:picMk id="15" creationId="{04689139-04FA-4F96-8FF1-4B59BEB98B94}"/>
          </ac:picMkLst>
        </pc:picChg>
      </pc:sldChg>
      <pc:sldChg chg="addSp delSp modSp new mod ord modAnim">
        <pc:chgData name="Duivenvoorden, L. (18005152)" userId="2f32dc38-11c9-455b-95e2-402c987300c5" providerId="ADAL" clId="{1F6A3248-88CB-475D-8EE1-E1DB43963130}" dt="2020-10-11T10:29:41.567" v="3387"/>
        <pc:sldMkLst>
          <pc:docMk/>
          <pc:sldMk cId="3451661610" sldId="288"/>
        </pc:sldMkLst>
        <pc:spChg chg="mod">
          <ac:chgData name="Duivenvoorden, L. (18005152)" userId="2f32dc38-11c9-455b-95e2-402c987300c5" providerId="ADAL" clId="{1F6A3248-88CB-475D-8EE1-E1DB43963130}" dt="2020-10-11T10:21:00.822" v="2414"/>
          <ac:spMkLst>
            <pc:docMk/>
            <pc:sldMk cId="3451661610" sldId="288"/>
            <ac:spMk id="2" creationId="{99A8B100-ACD7-4A84-A4ED-982A3BD9DFB6}"/>
          </ac:spMkLst>
        </pc:spChg>
        <pc:spChg chg="mod">
          <ac:chgData name="Duivenvoorden, L. (18005152)" userId="2f32dc38-11c9-455b-95e2-402c987300c5" providerId="ADAL" clId="{1F6A3248-88CB-475D-8EE1-E1DB43963130}" dt="2020-10-11T10:21:22.270" v="2455" actId="20577"/>
          <ac:spMkLst>
            <pc:docMk/>
            <pc:sldMk cId="3451661610" sldId="288"/>
            <ac:spMk id="3" creationId="{ACCF5DB2-5C25-427F-9944-A37B509B7E52}"/>
          </ac:spMkLst>
        </pc:spChg>
        <pc:spChg chg="mod">
          <ac:chgData name="Duivenvoorden, L. (18005152)" userId="2f32dc38-11c9-455b-95e2-402c987300c5" providerId="ADAL" clId="{1F6A3248-88CB-475D-8EE1-E1DB43963130}" dt="2020-10-11T10:22:26.332" v="2583" actId="20577"/>
          <ac:spMkLst>
            <pc:docMk/>
            <pc:sldMk cId="3451661610" sldId="288"/>
            <ac:spMk id="4" creationId="{5B28F7B3-6CAA-4BCF-940A-8755D44DCBED}"/>
          </ac:spMkLst>
        </pc:spChg>
        <pc:spChg chg="mod">
          <ac:chgData name="Duivenvoorden, L. (18005152)" userId="2f32dc38-11c9-455b-95e2-402c987300c5" providerId="ADAL" clId="{1F6A3248-88CB-475D-8EE1-E1DB43963130}" dt="2020-10-11T10:21:29.820" v="2460" actId="6549"/>
          <ac:spMkLst>
            <pc:docMk/>
            <pc:sldMk cId="3451661610" sldId="288"/>
            <ac:spMk id="5" creationId="{82C43E49-41B7-436A-A4FD-8E1A36E3529B}"/>
          </ac:spMkLst>
        </pc:spChg>
        <pc:spChg chg="mod">
          <ac:chgData name="Duivenvoorden, L. (18005152)" userId="2f32dc38-11c9-455b-95e2-402c987300c5" providerId="ADAL" clId="{1F6A3248-88CB-475D-8EE1-E1DB43963130}" dt="2020-10-11T10:27:27.089" v="3103" actId="20577"/>
          <ac:spMkLst>
            <pc:docMk/>
            <pc:sldMk cId="3451661610" sldId="288"/>
            <ac:spMk id="6" creationId="{96559E53-F174-4411-8FE4-B923E01D83BC}"/>
          </ac:spMkLst>
        </pc:spChg>
        <pc:spChg chg="add del mod">
          <ac:chgData name="Duivenvoorden, L. (18005152)" userId="2f32dc38-11c9-455b-95e2-402c987300c5" providerId="ADAL" clId="{1F6A3248-88CB-475D-8EE1-E1DB43963130}" dt="2020-10-11T10:24:45.143" v="2810" actId="478"/>
          <ac:spMkLst>
            <pc:docMk/>
            <pc:sldMk cId="3451661610" sldId="288"/>
            <ac:spMk id="8" creationId="{A6B69960-5FCF-4354-9300-C7A10FB0A8A3}"/>
          </ac:spMkLst>
        </pc:spChg>
        <pc:spChg chg="add mod">
          <ac:chgData name="Duivenvoorden, L. (18005152)" userId="2f32dc38-11c9-455b-95e2-402c987300c5" providerId="ADAL" clId="{1F6A3248-88CB-475D-8EE1-E1DB43963130}" dt="2020-10-11T10:29:36.864" v="3386" actId="1076"/>
          <ac:spMkLst>
            <pc:docMk/>
            <pc:sldMk cId="3451661610" sldId="288"/>
            <ac:spMk id="9" creationId="{42D14C89-D4B9-409A-BC0E-C80E415FA520}"/>
          </ac:spMkLst>
        </pc:spChg>
      </pc:sldChg>
      <pc:sldChg chg="addSp delSp modSp new mod ord modAnim">
        <pc:chgData name="Duivenvoorden, L. (18005152)" userId="2f32dc38-11c9-455b-95e2-402c987300c5" providerId="ADAL" clId="{1F6A3248-88CB-475D-8EE1-E1DB43963130}" dt="2020-10-11T10:32:19.119" v="3456" actId="20577"/>
        <pc:sldMkLst>
          <pc:docMk/>
          <pc:sldMk cId="1978071436" sldId="289"/>
        </pc:sldMkLst>
        <pc:spChg chg="mod">
          <ac:chgData name="Duivenvoorden, L. (18005152)" userId="2f32dc38-11c9-455b-95e2-402c987300c5" providerId="ADAL" clId="{1F6A3248-88CB-475D-8EE1-E1DB43963130}" dt="2020-10-11T10:31:12.369" v="3406" actId="5793"/>
          <ac:spMkLst>
            <pc:docMk/>
            <pc:sldMk cId="1978071436" sldId="289"/>
            <ac:spMk id="2" creationId="{0C399463-52B2-4FCD-AD8D-9B677DDB6EC7}"/>
          </ac:spMkLst>
        </pc:spChg>
        <pc:spChg chg="mod">
          <ac:chgData name="Duivenvoorden, L. (18005152)" userId="2f32dc38-11c9-455b-95e2-402c987300c5" providerId="ADAL" clId="{1F6A3248-88CB-475D-8EE1-E1DB43963130}" dt="2020-10-11T10:32:19.119" v="3456" actId="20577"/>
          <ac:spMkLst>
            <pc:docMk/>
            <pc:sldMk cId="1978071436" sldId="289"/>
            <ac:spMk id="3" creationId="{C360ED2E-6C63-46AA-BA6A-D7D96B08CA01}"/>
          </ac:spMkLst>
        </pc:spChg>
        <pc:spChg chg="add del mod">
          <ac:chgData name="Duivenvoorden, L. (18005152)" userId="2f32dc38-11c9-455b-95e2-402c987300c5" providerId="ADAL" clId="{1F6A3248-88CB-475D-8EE1-E1DB43963130}" dt="2020-10-11T10:31:40.047" v="3443" actId="478"/>
          <ac:spMkLst>
            <pc:docMk/>
            <pc:sldMk cId="1978071436" sldId="289"/>
            <ac:spMk id="8" creationId="{48CC6A49-D07A-49B3-8D80-3CC223FBBB2C}"/>
          </ac:spMkLst>
        </pc:spChg>
        <pc:spChg chg="add del mod">
          <ac:chgData name="Duivenvoorden, L. (18005152)" userId="2f32dc38-11c9-455b-95e2-402c987300c5" providerId="ADAL" clId="{1F6A3248-88CB-475D-8EE1-E1DB43963130}" dt="2020-10-11T10:31:41.600" v="3444" actId="478"/>
          <ac:spMkLst>
            <pc:docMk/>
            <pc:sldMk cId="1978071436" sldId="289"/>
            <ac:spMk id="10" creationId="{9472440D-AF92-41DC-BCBB-CEE5514A0C49}"/>
          </ac:spMkLst>
        </pc:spChg>
        <pc:picChg chg="add del mod">
          <ac:chgData name="Duivenvoorden, L. (18005152)" userId="2f32dc38-11c9-455b-95e2-402c987300c5" providerId="ADAL" clId="{1F6A3248-88CB-475D-8EE1-E1DB43963130}" dt="2020-10-11T10:31:38.374" v="3442" actId="478"/>
          <ac:picMkLst>
            <pc:docMk/>
            <pc:sldMk cId="1978071436" sldId="289"/>
            <ac:picMk id="6" creationId="{D9BA3B3A-7F69-44AC-A9C9-919B520917E4}"/>
          </ac:picMkLst>
        </pc:picChg>
        <pc:picChg chg="add mod">
          <ac:chgData name="Duivenvoorden, L. (18005152)" userId="2f32dc38-11c9-455b-95e2-402c987300c5" providerId="ADAL" clId="{1F6A3248-88CB-475D-8EE1-E1DB43963130}" dt="2020-10-11T10:31:49.665" v="3448" actId="1076"/>
          <ac:picMkLst>
            <pc:docMk/>
            <pc:sldMk cId="1978071436" sldId="289"/>
            <ac:picMk id="12" creationId="{3987F9C3-8D40-464D-95CD-96E88C1AC4C1}"/>
          </ac:picMkLst>
        </pc:picChg>
      </pc:sldChg>
    </pc:docChg>
  </pc:docChgLst>
  <pc:docChgLst>
    <pc:chgData name="Schaik, N. van (18150845)" userId="b15d19a1-b795-42e2-9370-8f2245a6075f" providerId="ADAL" clId="{28FD09E0-C0C0-47E3-A60F-F299337B2F3D}"/>
    <pc:docChg chg="undo custSel mod addSld delSld modSld sldOrd addMainMaster delMainMaster">
      <pc:chgData name="Schaik, N. van (18150845)" userId="b15d19a1-b795-42e2-9370-8f2245a6075f" providerId="ADAL" clId="{28FD09E0-C0C0-47E3-A60F-F299337B2F3D}" dt="2020-10-25T14:02:44.207" v="2799" actId="20577"/>
      <pc:docMkLst>
        <pc:docMk/>
      </pc:docMkLst>
      <pc:sldChg chg="addSp delSp add del">
        <pc:chgData name="Schaik, N. van (18150845)" userId="b15d19a1-b795-42e2-9370-8f2245a6075f" providerId="ADAL" clId="{28FD09E0-C0C0-47E3-A60F-F299337B2F3D}" dt="2020-10-25T13:38:27.657" v="1471" actId="47"/>
        <pc:sldMkLst>
          <pc:docMk/>
          <pc:sldMk cId="4256657444" sldId="275"/>
        </pc:sldMkLst>
        <pc:picChg chg="add del">
          <ac:chgData name="Schaik, N. van (18150845)" userId="b15d19a1-b795-42e2-9370-8f2245a6075f" providerId="ADAL" clId="{28FD09E0-C0C0-47E3-A60F-F299337B2F3D}" dt="2020-10-25T12:31:04.714" v="101" actId="478"/>
          <ac:picMkLst>
            <pc:docMk/>
            <pc:sldMk cId="4256657444" sldId="275"/>
            <ac:picMk id="1026" creationId="{EAD1FB63-6A30-4759-9B80-36EA025D8BFE}"/>
          </ac:picMkLst>
        </pc:picChg>
        <pc:picChg chg="add del">
          <ac:chgData name="Schaik, N. van (18150845)" userId="b15d19a1-b795-42e2-9370-8f2245a6075f" providerId="ADAL" clId="{28FD09E0-C0C0-47E3-A60F-F299337B2F3D}" dt="2020-10-25T12:31:00.514" v="100"/>
          <ac:picMkLst>
            <pc:docMk/>
            <pc:sldMk cId="4256657444" sldId="275"/>
            <ac:picMk id="1028" creationId="{F337150E-6529-4DE5-9024-75FBCEA08A54}"/>
          </ac:picMkLst>
        </pc:picChg>
      </pc:sldChg>
      <pc:sldChg chg="modSp add del mod">
        <pc:chgData name="Schaik, N. van (18150845)" userId="b15d19a1-b795-42e2-9370-8f2245a6075f" providerId="ADAL" clId="{28FD09E0-C0C0-47E3-A60F-F299337B2F3D}" dt="2020-10-25T14:02:44.207" v="2799" actId="20577"/>
        <pc:sldMkLst>
          <pc:docMk/>
          <pc:sldMk cId="3030734450" sldId="279"/>
        </pc:sldMkLst>
        <pc:spChg chg="mod">
          <ac:chgData name="Schaik, N. van (18150845)" userId="b15d19a1-b795-42e2-9370-8f2245a6075f" providerId="ADAL" clId="{28FD09E0-C0C0-47E3-A60F-F299337B2F3D}" dt="2020-10-25T14:02:44.207" v="2799" actId="20577"/>
          <ac:spMkLst>
            <pc:docMk/>
            <pc:sldMk cId="3030734450" sldId="279"/>
            <ac:spMk id="3" creationId="{00000000-0000-0000-0000-000000000000}"/>
          </ac:spMkLst>
        </pc:spChg>
      </pc:sldChg>
      <pc:sldChg chg="add del">
        <pc:chgData name="Schaik, N. van (18150845)" userId="b15d19a1-b795-42e2-9370-8f2245a6075f" providerId="ADAL" clId="{28FD09E0-C0C0-47E3-A60F-F299337B2F3D}" dt="2020-10-25T12:12:50.908" v="26" actId="47"/>
        <pc:sldMkLst>
          <pc:docMk/>
          <pc:sldMk cId="3416548192" sldId="280"/>
        </pc:sldMkLst>
      </pc:sldChg>
      <pc:sldChg chg="add del">
        <pc:chgData name="Schaik, N. van (18150845)" userId="b15d19a1-b795-42e2-9370-8f2245a6075f" providerId="ADAL" clId="{28FD09E0-C0C0-47E3-A60F-F299337B2F3D}" dt="2020-10-25T12:35:44.829" v="113"/>
        <pc:sldMkLst>
          <pc:docMk/>
          <pc:sldMk cId="2581135166" sldId="281"/>
        </pc:sldMkLst>
      </pc:sldChg>
      <pc:sldChg chg="modSp mod">
        <pc:chgData name="Schaik, N. van (18150845)" userId="b15d19a1-b795-42e2-9370-8f2245a6075f" providerId="ADAL" clId="{28FD09E0-C0C0-47E3-A60F-F299337B2F3D}" dt="2020-10-25T13:22:49.324" v="1287" actId="20577"/>
        <pc:sldMkLst>
          <pc:docMk/>
          <pc:sldMk cId="2877577926" sldId="282"/>
        </pc:sldMkLst>
        <pc:spChg chg="mod">
          <ac:chgData name="Schaik, N. van (18150845)" userId="b15d19a1-b795-42e2-9370-8f2245a6075f" providerId="ADAL" clId="{28FD09E0-C0C0-47E3-A60F-F299337B2F3D}" dt="2020-10-25T13:22:49.324" v="1287" actId="20577"/>
          <ac:spMkLst>
            <pc:docMk/>
            <pc:sldMk cId="2877577926" sldId="282"/>
            <ac:spMk id="3" creationId="{089917F5-5048-4A6A-BA8B-06E1BC975F60}"/>
          </ac:spMkLst>
        </pc:spChg>
      </pc:sldChg>
      <pc:sldChg chg="add del">
        <pc:chgData name="Schaik, N. van (18150845)" userId="b15d19a1-b795-42e2-9370-8f2245a6075f" providerId="ADAL" clId="{28FD09E0-C0C0-47E3-A60F-F299337B2F3D}" dt="2020-10-25T12:12:49.692" v="25" actId="47"/>
        <pc:sldMkLst>
          <pc:docMk/>
          <pc:sldMk cId="3485984916" sldId="283"/>
        </pc:sldMkLst>
      </pc:sldChg>
      <pc:sldChg chg="add del">
        <pc:chgData name="Schaik, N. van (18150845)" userId="b15d19a1-b795-42e2-9370-8f2245a6075f" providerId="ADAL" clId="{28FD09E0-C0C0-47E3-A60F-F299337B2F3D}" dt="2020-10-25T12:12:47.847" v="22" actId="47"/>
        <pc:sldMkLst>
          <pc:docMk/>
          <pc:sldMk cId="987625816" sldId="284"/>
        </pc:sldMkLst>
      </pc:sldChg>
      <pc:sldChg chg="add del">
        <pc:chgData name="Schaik, N. van (18150845)" userId="b15d19a1-b795-42e2-9370-8f2245a6075f" providerId="ADAL" clId="{28FD09E0-C0C0-47E3-A60F-F299337B2F3D}" dt="2020-10-25T12:12:45.028" v="20" actId="47"/>
        <pc:sldMkLst>
          <pc:docMk/>
          <pc:sldMk cId="3309391261" sldId="285"/>
        </pc:sldMkLst>
      </pc:sldChg>
      <pc:sldChg chg="add del">
        <pc:chgData name="Schaik, N. van (18150845)" userId="b15d19a1-b795-42e2-9370-8f2245a6075f" providerId="ADAL" clId="{28FD09E0-C0C0-47E3-A60F-F299337B2F3D}" dt="2020-10-25T12:12:48.878" v="24" actId="47"/>
        <pc:sldMkLst>
          <pc:docMk/>
          <pc:sldMk cId="1678005217" sldId="286"/>
        </pc:sldMkLst>
      </pc:sldChg>
      <pc:sldChg chg="add del">
        <pc:chgData name="Schaik, N. van (18150845)" userId="b15d19a1-b795-42e2-9370-8f2245a6075f" providerId="ADAL" clId="{28FD09E0-C0C0-47E3-A60F-F299337B2F3D}" dt="2020-10-25T12:12:47.935" v="23" actId="47"/>
        <pc:sldMkLst>
          <pc:docMk/>
          <pc:sldMk cId="175350869" sldId="287"/>
        </pc:sldMkLst>
      </pc:sldChg>
      <pc:sldChg chg="modSp add del mod">
        <pc:chgData name="Schaik, N. van (18150845)" userId="b15d19a1-b795-42e2-9370-8f2245a6075f" providerId="ADAL" clId="{28FD09E0-C0C0-47E3-A60F-F299337B2F3D}" dt="2020-10-25T13:58:49.586" v="2462" actId="20577"/>
        <pc:sldMkLst>
          <pc:docMk/>
          <pc:sldMk cId="3451661610" sldId="288"/>
        </pc:sldMkLst>
        <pc:spChg chg="mod">
          <ac:chgData name="Schaik, N. van (18150845)" userId="b15d19a1-b795-42e2-9370-8f2245a6075f" providerId="ADAL" clId="{28FD09E0-C0C0-47E3-A60F-F299337B2F3D}" dt="2020-10-25T13:40:00.540" v="1520" actId="20577"/>
          <ac:spMkLst>
            <pc:docMk/>
            <pc:sldMk cId="3451661610" sldId="288"/>
            <ac:spMk id="2" creationId="{99A8B100-ACD7-4A84-A4ED-982A3BD9DFB6}"/>
          </ac:spMkLst>
        </pc:spChg>
        <pc:spChg chg="mod">
          <ac:chgData name="Schaik, N. van (18150845)" userId="b15d19a1-b795-42e2-9370-8f2245a6075f" providerId="ADAL" clId="{28FD09E0-C0C0-47E3-A60F-F299337B2F3D}" dt="2020-10-25T13:55:59.819" v="2131" actId="20577"/>
          <ac:spMkLst>
            <pc:docMk/>
            <pc:sldMk cId="3451661610" sldId="288"/>
            <ac:spMk id="4" creationId="{5B28F7B3-6CAA-4BCF-940A-8755D44DCBED}"/>
          </ac:spMkLst>
        </pc:spChg>
        <pc:spChg chg="mod">
          <ac:chgData name="Schaik, N. van (18150845)" userId="b15d19a1-b795-42e2-9370-8f2245a6075f" providerId="ADAL" clId="{28FD09E0-C0C0-47E3-A60F-F299337B2F3D}" dt="2020-10-25T13:56:21.344" v="2186" actId="20577"/>
          <ac:spMkLst>
            <pc:docMk/>
            <pc:sldMk cId="3451661610" sldId="288"/>
            <ac:spMk id="6" creationId="{96559E53-F174-4411-8FE4-B923E01D83BC}"/>
          </ac:spMkLst>
        </pc:spChg>
        <pc:spChg chg="mod">
          <ac:chgData name="Schaik, N. van (18150845)" userId="b15d19a1-b795-42e2-9370-8f2245a6075f" providerId="ADAL" clId="{28FD09E0-C0C0-47E3-A60F-F299337B2F3D}" dt="2020-10-25T13:58:49.586" v="2462" actId="20577"/>
          <ac:spMkLst>
            <pc:docMk/>
            <pc:sldMk cId="3451661610" sldId="288"/>
            <ac:spMk id="9" creationId="{42D14C89-D4B9-409A-BC0E-C80E415FA520}"/>
          </ac:spMkLst>
        </pc:spChg>
      </pc:sldChg>
      <pc:sldChg chg="add del">
        <pc:chgData name="Schaik, N. van (18150845)" userId="b15d19a1-b795-42e2-9370-8f2245a6075f" providerId="ADAL" clId="{28FD09E0-C0C0-47E3-A60F-F299337B2F3D}" dt="2020-10-25T12:12:46.387" v="21" actId="47"/>
        <pc:sldMkLst>
          <pc:docMk/>
          <pc:sldMk cId="1978071436" sldId="289"/>
        </pc:sldMkLst>
      </pc:sldChg>
      <pc:sldChg chg="addSp delSp modSp new del mod ord">
        <pc:chgData name="Schaik, N. van (18150845)" userId="b15d19a1-b795-42e2-9370-8f2245a6075f" providerId="ADAL" clId="{28FD09E0-C0C0-47E3-A60F-F299337B2F3D}" dt="2020-10-25T13:38:25.805" v="1469" actId="47"/>
        <pc:sldMkLst>
          <pc:docMk/>
          <pc:sldMk cId="3609827223" sldId="289"/>
        </pc:sldMkLst>
        <pc:spChg chg="del">
          <ac:chgData name="Schaik, N. van (18150845)" userId="b15d19a1-b795-42e2-9370-8f2245a6075f" providerId="ADAL" clId="{28FD09E0-C0C0-47E3-A60F-F299337B2F3D}" dt="2020-10-25T12:20:22.305" v="31" actId="478"/>
          <ac:spMkLst>
            <pc:docMk/>
            <pc:sldMk cId="3609827223" sldId="289"/>
            <ac:spMk id="2" creationId="{C35C54A7-7C1B-4176-AD5D-DD20A547EACA}"/>
          </ac:spMkLst>
        </pc:spChg>
        <pc:spChg chg="del">
          <ac:chgData name="Schaik, N. van (18150845)" userId="b15d19a1-b795-42e2-9370-8f2245a6075f" providerId="ADAL" clId="{28FD09E0-C0C0-47E3-A60F-F299337B2F3D}" dt="2020-10-25T12:20:24.444" v="32" actId="478"/>
          <ac:spMkLst>
            <pc:docMk/>
            <pc:sldMk cId="3609827223" sldId="289"/>
            <ac:spMk id="3" creationId="{EE4FD320-A2F1-4E82-9AE6-8B833FE27747}"/>
          </ac:spMkLst>
        </pc:spChg>
        <pc:spChg chg="add del mod">
          <ac:chgData name="Schaik, N. van (18150845)" userId="b15d19a1-b795-42e2-9370-8f2245a6075f" providerId="ADAL" clId="{28FD09E0-C0C0-47E3-A60F-F299337B2F3D}" dt="2020-10-25T12:20:46.925" v="35"/>
          <ac:spMkLst>
            <pc:docMk/>
            <pc:sldMk cId="3609827223" sldId="289"/>
            <ac:spMk id="5" creationId="{A0F7DBAC-4754-49A8-A1D7-04A073C3078B}"/>
          </ac:spMkLst>
        </pc:spChg>
        <pc:spChg chg="add mod">
          <ac:chgData name="Schaik, N. van (18150845)" userId="b15d19a1-b795-42e2-9370-8f2245a6075f" providerId="ADAL" clId="{28FD09E0-C0C0-47E3-A60F-F299337B2F3D}" dt="2020-10-25T12:36:59.663" v="116" actId="20577"/>
          <ac:spMkLst>
            <pc:docMk/>
            <pc:sldMk cId="3609827223" sldId="289"/>
            <ac:spMk id="6" creationId="{B60A594D-C0FE-497A-8DD3-5AE6C90905AF}"/>
          </ac:spMkLst>
        </pc:spChg>
      </pc:sldChg>
      <pc:sldChg chg="addSp delSp modSp new mod setBg">
        <pc:chgData name="Schaik, N. van (18150845)" userId="b15d19a1-b795-42e2-9370-8f2245a6075f" providerId="ADAL" clId="{28FD09E0-C0C0-47E3-A60F-F299337B2F3D}" dt="2020-10-25T12:31:42.587" v="105" actId="26606"/>
        <pc:sldMkLst>
          <pc:docMk/>
          <pc:sldMk cId="3990501949" sldId="290"/>
        </pc:sldMkLst>
        <pc:spChg chg="del">
          <ac:chgData name="Schaik, N. van (18150845)" userId="b15d19a1-b795-42e2-9370-8f2245a6075f" providerId="ADAL" clId="{28FD09E0-C0C0-47E3-A60F-F299337B2F3D}" dt="2020-10-25T12:31:42.587" v="105" actId="26606"/>
          <ac:spMkLst>
            <pc:docMk/>
            <pc:sldMk cId="3990501949" sldId="290"/>
            <ac:spMk id="2" creationId="{B51F57C2-EE92-4117-A92A-E2905805929B}"/>
          </ac:spMkLst>
        </pc:spChg>
        <pc:spChg chg="del">
          <ac:chgData name="Schaik, N. van (18150845)" userId="b15d19a1-b795-42e2-9370-8f2245a6075f" providerId="ADAL" clId="{28FD09E0-C0C0-47E3-A60F-F299337B2F3D}" dt="2020-10-25T12:31:42.587" v="105" actId="26606"/>
          <ac:spMkLst>
            <pc:docMk/>
            <pc:sldMk cId="3990501949" sldId="290"/>
            <ac:spMk id="3" creationId="{400D2AC0-7755-419C-89DC-DC14B57F2D58}"/>
          </ac:spMkLst>
        </pc:spChg>
        <pc:spChg chg="mod ord">
          <ac:chgData name="Schaik, N. van (18150845)" userId="b15d19a1-b795-42e2-9370-8f2245a6075f" providerId="ADAL" clId="{28FD09E0-C0C0-47E3-A60F-F299337B2F3D}" dt="2020-10-25T12:31:42.587" v="105" actId="26606"/>
          <ac:spMkLst>
            <pc:docMk/>
            <pc:sldMk cId="3990501949" sldId="290"/>
            <ac:spMk id="4" creationId="{7D7E0066-65D0-4E77-AFDA-AD690473130E}"/>
          </ac:spMkLst>
        </pc:spChg>
        <pc:picChg chg="add mod">
          <ac:chgData name="Schaik, N. van (18150845)" userId="b15d19a1-b795-42e2-9370-8f2245a6075f" providerId="ADAL" clId="{28FD09E0-C0C0-47E3-A60F-F299337B2F3D}" dt="2020-10-25T12:31:42.587" v="105" actId="26606"/>
          <ac:picMkLst>
            <pc:docMk/>
            <pc:sldMk cId="3990501949" sldId="290"/>
            <ac:picMk id="2050" creationId="{AB5A1902-2548-4CE3-86F2-506BE8C3AE62}"/>
          </ac:picMkLst>
        </pc:picChg>
      </pc:sldChg>
      <pc:sldChg chg="addSp delSp modSp new mod setBg">
        <pc:chgData name="Schaik, N. van (18150845)" userId="b15d19a1-b795-42e2-9370-8f2245a6075f" providerId="ADAL" clId="{28FD09E0-C0C0-47E3-A60F-F299337B2F3D}" dt="2020-10-25T13:11:05.302" v="925" actId="20577"/>
        <pc:sldMkLst>
          <pc:docMk/>
          <pc:sldMk cId="2123355974" sldId="291"/>
        </pc:sldMkLst>
        <pc:spChg chg="mod">
          <ac:chgData name="Schaik, N. van (18150845)" userId="b15d19a1-b795-42e2-9370-8f2245a6075f" providerId="ADAL" clId="{28FD09E0-C0C0-47E3-A60F-F299337B2F3D}" dt="2020-10-25T12:58:51.125" v="713" actId="26606"/>
          <ac:spMkLst>
            <pc:docMk/>
            <pc:sldMk cId="2123355974" sldId="291"/>
            <ac:spMk id="2" creationId="{6D5841EE-000E-4C49-9D37-3E0164E62AD8}"/>
          </ac:spMkLst>
        </pc:spChg>
        <pc:spChg chg="mod">
          <ac:chgData name="Schaik, N. van (18150845)" userId="b15d19a1-b795-42e2-9370-8f2245a6075f" providerId="ADAL" clId="{28FD09E0-C0C0-47E3-A60F-F299337B2F3D}" dt="2020-10-25T13:06:59.893" v="918" actId="20577"/>
          <ac:spMkLst>
            <pc:docMk/>
            <pc:sldMk cId="2123355974" sldId="291"/>
            <ac:spMk id="3" creationId="{8B854CB1-ECAA-4009-8B03-C2F130A85147}"/>
          </ac:spMkLst>
        </pc:spChg>
        <pc:spChg chg="mod">
          <ac:chgData name="Schaik, N. van (18150845)" userId="b15d19a1-b795-42e2-9370-8f2245a6075f" providerId="ADAL" clId="{28FD09E0-C0C0-47E3-A60F-F299337B2F3D}" dt="2020-10-25T12:58:51.125" v="713" actId="26606"/>
          <ac:spMkLst>
            <pc:docMk/>
            <pc:sldMk cId="2123355974" sldId="291"/>
            <ac:spMk id="4" creationId="{8DF5CDBF-D2EE-4BD7-8688-99A1A30D3F53}"/>
          </ac:spMkLst>
        </pc:spChg>
        <pc:spChg chg="add del mod">
          <ac:chgData name="Schaik, N. van (18150845)" userId="b15d19a1-b795-42e2-9370-8f2245a6075f" providerId="ADAL" clId="{28FD09E0-C0C0-47E3-A60F-F299337B2F3D}" dt="2020-10-25T12:59:29.786" v="716" actId="767"/>
          <ac:spMkLst>
            <pc:docMk/>
            <pc:sldMk cId="2123355974" sldId="291"/>
            <ac:spMk id="6" creationId="{742EDC93-FC2C-48FB-8BE0-5BC503733306}"/>
          </ac:spMkLst>
        </pc:spChg>
        <pc:spChg chg="add mod">
          <ac:chgData name="Schaik, N. van (18150845)" userId="b15d19a1-b795-42e2-9370-8f2245a6075f" providerId="ADAL" clId="{28FD09E0-C0C0-47E3-A60F-F299337B2F3D}" dt="2020-10-25T13:00:10.535" v="747" actId="403"/>
          <ac:spMkLst>
            <pc:docMk/>
            <pc:sldMk cId="2123355974" sldId="291"/>
            <ac:spMk id="7" creationId="{4A057AEA-6673-426F-9D1A-4B57313B8D79}"/>
          </ac:spMkLst>
        </pc:spChg>
        <pc:spChg chg="add mod">
          <ac:chgData name="Schaik, N. van (18150845)" userId="b15d19a1-b795-42e2-9370-8f2245a6075f" providerId="ADAL" clId="{28FD09E0-C0C0-47E3-A60F-F299337B2F3D}" dt="2020-10-25T13:04:24.518" v="782" actId="113"/>
          <ac:spMkLst>
            <pc:docMk/>
            <pc:sldMk cId="2123355974" sldId="291"/>
            <ac:spMk id="8" creationId="{D35D93B3-E4D4-423E-83CA-4ADFD1A829E7}"/>
          </ac:spMkLst>
        </pc:spChg>
        <pc:spChg chg="add mod">
          <ac:chgData name="Schaik, N. van (18150845)" userId="b15d19a1-b795-42e2-9370-8f2245a6075f" providerId="ADAL" clId="{28FD09E0-C0C0-47E3-A60F-F299337B2F3D}" dt="2020-10-25T13:11:05.302" v="925" actId="20577"/>
          <ac:spMkLst>
            <pc:docMk/>
            <pc:sldMk cId="2123355974" sldId="291"/>
            <ac:spMk id="9" creationId="{27264C58-B4C6-41D0-9740-A2817B4B4D9F}"/>
          </ac:spMkLst>
        </pc:spChg>
        <pc:spChg chg="add">
          <ac:chgData name="Schaik, N. van (18150845)" userId="b15d19a1-b795-42e2-9370-8f2245a6075f" providerId="ADAL" clId="{28FD09E0-C0C0-47E3-A60F-F299337B2F3D}" dt="2020-10-25T12:58:51.125" v="713" actId="26606"/>
          <ac:spMkLst>
            <pc:docMk/>
            <pc:sldMk cId="2123355974" sldId="291"/>
            <ac:spMk id="10" creationId="{07CEFFDD-605F-41E2-8017-6484074C5CAA}"/>
          </ac:spMkLst>
        </pc:spChg>
        <pc:spChg chg="add mod">
          <ac:chgData name="Schaik, N. van (18150845)" userId="b15d19a1-b795-42e2-9370-8f2245a6075f" providerId="ADAL" clId="{28FD09E0-C0C0-47E3-A60F-F299337B2F3D}" dt="2020-10-25T13:04:51.179" v="802" actId="20577"/>
          <ac:spMkLst>
            <pc:docMk/>
            <pc:sldMk cId="2123355974" sldId="291"/>
            <ac:spMk id="11" creationId="{2F3BD318-7245-49AC-A55F-70DC4D6941D3}"/>
          </ac:spMkLst>
        </pc:spChg>
        <pc:spChg chg="add mod">
          <ac:chgData name="Schaik, N. van (18150845)" userId="b15d19a1-b795-42e2-9370-8f2245a6075f" providerId="ADAL" clId="{28FD09E0-C0C0-47E3-A60F-F299337B2F3D}" dt="2020-10-25T13:05:28.574" v="808" actId="207"/>
          <ac:spMkLst>
            <pc:docMk/>
            <pc:sldMk cId="2123355974" sldId="291"/>
            <ac:spMk id="12" creationId="{5BD6F78E-85C6-4528-A228-5E4F8E0B4EC9}"/>
          </ac:spMkLst>
        </pc:spChg>
        <pc:spChg chg="add mod">
          <ac:chgData name="Schaik, N. van (18150845)" userId="b15d19a1-b795-42e2-9370-8f2245a6075f" providerId="ADAL" clId="{28FD09E0-C0C0-47E3-A60F-F299337B2F3D}" dt="2020-10-25T13:05:50.982" v="812" actId="208"/>
          <ac:spMkLst>
            <pc:docMk/>
            <pc:sldMk cId="2123355974" sldId="291"/>
            <ac:spMk id="14" creationId="{2DD22AB0-45FB-45A2-8A17-8EB3E09C260E}"/>
          </ac:spMkLst>
        </pc:spChg>
        <pc:picChg chg="add mod ord">
          <ac:chgData name="Schaik, N. van (18150845)" userId="b15d19a1-b795-42e2-9370-8f2245a6075f" providerId="ADAL" clId="{28FD09E0-C0C0-47E3-A60F-F299337B2F3D}" dt="2020-10-25T12:59:32.764" v="717" actId="1076"/>
          <ac:picMkLst>
            <pc:docMk/>
            <pc:sldMk cId="2123355974" sldId="291"/>
            <ac:picMk id="5" creationId="{5C7D9AD4-AC50-4CA6-B989-9F70DB147AE0}"/>
          </ac:picMkLst>
        </pc:picChg>
      </pc:sldChg>
      <pc:sldChg chg="addSp delSp new del mod ord">
        <pc:chgData name="Schaik, N. van (18150845)" userId="b15d19a1-b795-42e2-9370-8f2245a6075f" providerId="ADAL" clId="{28FD09E0-C0C0-47E3-A60F-F299337B2F3D}" dt="2020-10-25T12:35:37.876" v="112" actId="47"/>
        <pc:sldMkLst>
          <pc:docMk/>
          <pc:sldMk cId="2444676402" sldId="291"/>
        </pc:sldMkLst>
        <pc:spChg chg="del">
          <ac:chgData name="Schaik, N. van (18150845)" userId="b15d19a1-b795-42e2-9370-8f2245a6075f" providerId="ADAL" clId="{28FD09E0-C0C0-47E3-A60F-F299337B2F3D}" dt="2020-10-25T12:33:17.840" v="109" actId="478"/>
          <ac:spMkLst>
            <pc:docMk/>
            <pc:sldMk cId="2444676402" sldId="291"/>
            <ac:spMk id="2" creationId="{FF6E5B88-2A26-4365-9A8F-EFAE01741AAB}"/>
          </ac:spMkLst>
        </pc:spChg>
        <pc:spChg chg="del">
          <ac:chgData name="Schaik, N. van (18150845)" userId="b15d19a1-b795-42e2-9370-8f2245a6075f" providerId="ADAL" clId="{28FD09E0-C0C0-47E3-A60F-F299337B2F3D}" dt="2020-10-25T12:33:17.840" v="109" actId="478"/>
          <ac:spMkLst>
            <pc:docMk/>
            <pc:sldMk cId="2444676402" sldId="291"/>
            <ac:spMk id="3" creationId="{CD2887A9-2E45-4495-990C-280A03BAEF6F}"/>
          </ac:spMkLst>
        </pc:spChg>
        <pc:spChg chg="del">
          <ac:chgData name="Schaik, N. van (18150845)" userId="b15d19a1-b795-42e2-9370-8f2245a6075f" providerId="ADAL" clId="{28FD09E0-C0C0-47E3-A60F-F299337B2F3D}" dt="2020-10-25T12:33:17.840" v="109" actId="478"/>
          <ac:spMkLst>
            <pc:docMk/>
            <pc:sldMk cId="2444676402" sldId="291"/>
            <ac:spMk id="4" creationId="{0170F08A-D94B-4A20-A8E9-445A8A585BB8}"/>
          </ac:spMkLst>
        </pc:spChg>
        <pc:spChg chg="add del">
          <ac:chgData name="Schaik, N. van (18150845)" userId="b15d19a1-b795-42e2-9370-8f2245a6075f" providerId="ADAL" clId="{28FD09E0-C0C0-47E3-A60F-F299337B2F3D}" dt="2020-10-25T12:33:20.210" v="111" actId="22"/>
          <ac:spMkLst>
            <pc:docMk/>
            <pc:sldMk cId="2444676402" sldId="291"/>
            <ac:spMk id="6" creationId="{234C3F36-6092-464E-A332-D3F575D9CB11}"/>
          </ac:spMkLst>
        </pc:spChg>
      </pc:sldChg>
      <pc:sldChg chg="addSp delSp modSp new mod setBg setClrOvrMap">
        <pc:chgData name="Schaik, N. van (18150845)" userId="b15d19a1-b795-42e2-9370-8f2245a6075f" providerId="ADAL" clId="{28FD09E0-C0C0-47E3-A60F-F299337B2F3D}" dt="2020-10-25T13:37:15.890" v="1468" actId="20577"/>
        <pc:sldMkLst>
          <pc:docMk/>
          <pc:sldMk cId="3580600458" sldId="292"/>
        </pc:sldMkLst>
        <pc:spChg chg="mod ord">
          <ac:chgData name="Schaik, N. van (18150845)" userId="b15d19a1-b795-42e2-9370-8f2245a6075f" providerId="ADAL" clId="{28FD09E0-C0C0-47E3-A60F-F299337B2F3D}" dt="2020-10-25T13:20:12.694" v="1116" actId="20577"/>
          <ac:spMkLst>
            <pc:docMk/>
            <pc:sldMk cId="3580600458" sldId="292"/>
            <ac:spMk id="2" creationId="{B034747D-AF93-4C42-AA2A-F59A2D44E255}"/>
          </ac:spMkLst>
        </pc:spChg>
        <pc:spChg chg="del">
          <ac:chgData name="Schaik, N. van (18150845)" userId="b15d19a1-b795-42e2-9370-8f2245a6075f" providerId="ADAL" clId="{28FD09E0-C0C0-47E3-A60F-F299337B2F3D}" dt="2020-10-25T13:12:16.458" v="927"/>
          <ac:spMkLst>
            <pc:docMk/>
            <pc:sldMk cId="3580600458" sldId="292"/>
            <ac:spMk id="3" creationId="{362BD482-9F1F-4A01-B8AE-A2AE161FA43E}"/>
          </ac:spMkLst>
        </pc:spChg>
        <pc:spChg chg="mod">
          <ac:chgData name="Schaik, N. van (18150845)" userId="b15d19a1-b795-42e2-9370-8f2245a6075f" providerId="ADAL" clId="{28FD09E0-C0C0-47E3-A60F-F299337B2F3D}" dt="2020-10-25T13:12:23.477" v="928" actId="26606"/>
          <ac:spMkLst>
            <pc:docMk/>
            <pc:sldMk cId="3580600458" sldId="292"/>
            <ac:spMk id="4" creationId="{0BF2B797-017F-4FA7-B06E-E4951E02CEDD}"/>
          </ac:spMkLst>
        </pc:spChg>
        <pc:spChg chg="add mod">
          <ac:chgData name="Schaik, N. van (18150845)" userId="b15d19a1-b795-42e2-9370-8f2245a6075f" providerId="ADAL" clId="{28FD09E0-C0C0-47E3-A60F-F299337B2F3D}" dt="2020-10-25T13:17:09.687" v="969" actId="20577"/>
          <ac:spMkLst>
            <pc:docMk/>
            <pc:sldMk cId="3580600458" sldId="292"/>
            <ac:spMk id="7" creationId="{7B5AFA32-3246-4B5C-BCCB-309A91741FC0}"/>
          </ac:spMkLst>
        </pc:spChg>
        <pc:spChg chg="add mod">
          <ac:chgData name="Schaik, N. van (18150845)" userId="b15d19a1-b795-42e2-9370-8f2245a6075f" providerId="ADAL" clId="{28FD09E0-C0C0-47E3-A60F-F299337B2F3D}" dt="2020-10-25T13:17:36.612" v="995" actId="14100"/>
          <ac:spMkLst>
            <pc:docMk/>
            <pc:sldMk cId="3580600458" sldId="292"/>
            <ac:spMk id="8" creationId="{7828102A-F5DF-4CCB-AB1B-C2AB294C2694}"/>
          </ac:spMkLst>
        </pc:spChg>
        <pc:spChg chg="add mod">
          <ac:chgData name="Schaik, N. van (18150845)" userId="b15d19a1-b795-42e2-9370-8f2245a6075f" providerId="ADAL" clId="{28FD09E0-C0C0-47E3-A60F-F299337B2F3D}" dt="2020-10-25T13:18:38.532" v="999" actId="20577"/>
          <ac:spMkLst>
            <pc:docMk/>
            <pc:sldMk cId="3580600458" sldId="292"/>
            <ac:spMk id="9" creationId="{FACB4FB4-80FC-4C41-9E70-89CF26B0E9DD}"/>
          </ac:spMkLst>
        </pc:spChg>
        <pc:spChg chg="add mod">
          <ac:chgData name="Schaik, N. van (18150845)" userId="b15d19a1-b795-42e2-9370-8f2245a6075f" providerId="ADAL" clId="{28FD09E0-C0C0-47E3-A60F-F299337B2F3D}" dt="2020-10-25T13:37:15.890" v="1468" actId="20577"/>
          <ac:spMkLst>
            <pc:docMk/>
            <pc:sldMk cId="3580600458" sldId="292"/>
            <ac:spMk id="10" creationId="{DCCF4C8F-D9FD-458B-804E-587B50DC8CF6}"/>
          </ac:spMkLst>
        </pc:spChg>
        <pc:spChg chg="add mod">
          <ac:chgData name="Schaik, N. van (18150845)" userId="b15d19a1-b795-42e2-9370-8f2245a6075f" providerId="ADAL" clId="{28FD09E0-C0C0-47E3-A60F-F299337B2F3D}" dt="2020-10-25T13:19:06.623" v="1018" actId="1076"/>
          <ac:spMkLst>
            <pc:docMk/>
            <pc:sldMk cId="3580600458" sldId="292"/>
            <ac:spMk id="11" creationId="{AB0D183B-348D-43F8-B225-E3CD9287B44B}"/>
          </ac:spMkLst>
        </pc:spChg>
        <pc:spChg chg="add">
          <ac:chgData name="Schaik, N. van (18150845)" userId="b15d19a1-b795-42e2-9370-8f2245a6075f" providerId="ADAL" clId="{28FD09E0-C0C0-47E3-A60F-F299337B2F3D}" dt="2020-10-25T13:12:23.477" v="928" actId="26606"/>
          <ac:spMkLst>
            <pc:docMk/>
            <pc:sldMk cId="3580600458" sldId="292"/>
            <ac:spMk id="13" creationId="{7D2BFFD5-490F-4B45-91F2-6B826FBAD4E3}"/>
          </ac:spMkLst>
        </pc:spChg>
        <pc:picChg chg="add del mod modCrop">
          <ac:chgData name="Schaik, N. van (18150845)" userId="b15d19a1-b795-42e2-9370-8f2245a6075f" providerId="ADAL" clId="{28FD09E0-C0C0-47E3-A60F-F299337B2F3D}" dt="2020-10-25T13:17:13.446" v="971" actId="1076"/>
          <ac:picMkLst>
            <pc:docMk/>
            <pc:sldMk cId="3580600458" sldId="292"/>
            <ac:picMk id="6" creationId="{12D24C8F-7AE7-4CF4-9406-D91299392995}"/>
          </ac:picMkLst>
        </pc:picChg>
        <pc:cxnChg chg="add">
          <ac:chgData name="Schaik, N. van (18150845)" userId="b15d19a1-b795-42e2-9370-8f2245a6075f" providerId="ADAL" clId="{28FD09E0-C0C0-47E3-A60F-F299337B2F3D}" dt="2020-10-25T13:12:23.477" v="928" actId="26606"/>
          <ac:cxnSpMkLst>
            <pc:docMk/>
            <pc:sldMk cId="3580600458" sldId="292"/>
            <ac:cxnSpMk id="15" creationId="{6C6CF9A5-BEA4-4284-A8B5-D033E5B4BE3F}"/>
          </ac:cxnSpMkLst>
        </pc:cxnChg>
      </pc:sldChg>
      <pc:sldMasterChg chg="add del addSldLayout delSldLayout">
        <pc:chgData name="Schaik, N. van (18150845)" userId="b15d19a1-b795-42e2-9370-8f2245a6075f" providerId="ADAL" clId="{28FD09E0-C0C0-47E3-A60F-F299337B2F3D}" dt="2020-10-25T12:12:22.816" v="10" actId="47"/>
        <pc:sldMasterMkLst>
          <pc:docMk/>
          <pc:sldMasterMk cId="2460954070" sldId="2147483660"/>
        </pc:sldMasterMkLst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Schaik, N. van (18150845)" userId="b15d19a1-b795-42e2-9370-8f2245a6075f" providerId="ADAL" clId="{28FD09E0-C0C0-47E3-A60F-F299337B2F3D}" dt="2020-10-25T12:12:22.816" v="10" actId="47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</pc:chgInfo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A1051-ACEE-473A-B371-3FF698DD39DF}" type="datetimeFigureOut">
              <a:rPr lang="nl-NL" smtClean="0"/>
              <a:t>25-10-2020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2EB67F-0BAA-4D93-830A-DE430C31547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198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18CEE-9268-4EA6-B39B-809EA6B96F05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4A825-60F1-44B4-BF03-A7DC6C35BACD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4E82C-EB66-4916-B8C1-DDAE41B25E62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3F085994-1302-48BE-9FB9-9043FEFE8168}" type="datetime1">
              <a:rPr lang="en-US" smtClean="0"/>
              <a:t>25-Oct-20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705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EF20D-230C-4BF0-9D36-16AACD6E6840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02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B1A5-31A7-4026-95F1-689C0C429EE3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365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2C8CF-E910-46D4-A6B3-A5AEF90B150C}" type="datetime1">
              <a:rPr lang="en-US" smtClean="0"/>
              <a:t>25-Oct-20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8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E555-C0AB-4B7D-9CEB-BEC5D9DAAF11}" type="datetime1">
              <a:rPr lang="en-US" smtClean="0"/>
              <a:t>25-Oct-20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338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138F-1A98-495F-B9C9-739B278B95B3}" type="datetime1">
              <a:rPr lang="en-US" smtClean="0"/>
              <a:t>25-Oct-20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20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DF2BA-4ABE-4BD9-BB87-267A87920A04}" type="datetime1">
              <a:rPr lang="en-US" smtClean="0"/>
              <a:t>25-Oct-20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4299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4D424-839A-44E0-B98D-0947A6743797}" type="datetime1">
              <a:rPr lang="en-US" smtClean="0"/>
              <a:t>25-Oct-20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852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2A0-194F-460B-8F21-3C0104FCA1DB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5C491C5-F1F3-431E-B5DF-1B1C363061AF}" type="datetime1">
              <a:rPr lang="en-US" smtClean="0"/>
              <a:t>25-Oct-20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3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544F9-ED40-40E5-9046-D5C0B9E8146C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874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71BB-0FA6-42D8-9C92-521562A376D3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5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408B9-2392-4C78-9320-1D915493D79A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72157-FA16-40FB-983B-1BE01FF73338}" type="datetime1">
              <a:rPr lang="en-US" smtClean="0"/>
              <a:t>25-Oct-20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9952C-15D5-4065-94FE-EE53426A06A5}" type="datetime1">
              <a:rPr lang="en-US" smtClean="0"/>
              <a:t>25-Oct-20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FA4BB-1529-4CAC-BFB7-1C20DC5CA91F}" type="datetime1">
              <a:rPr lang="en-US" smtClean="0"/>
              <a:t>25-Oct-20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F4B2C-C9D4-423A-AF0E-47F1F915441A}" type="datetime1">
              <a:rPr lang="en-US" smtClean="0"/>
              <a:t>25-Oct-20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949E4-C7A7-45A6-9429-6FD8B5084CF7}" type="datetime1">
              <a:rPr lang="en-US" smtClean="0"/>
              <a:t>25-Oct-20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A857C-D98C-4C16-938F-29D023477AFF}" type="datetime1">
              <a:rPr lang="en-US" smtClean="0"/>
              <a:t>25-Oct-20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C2DF2-8ED6-468B-808F-61DA73366209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AE60A0FB-1466-490C-A890-31DDABB3B83E}" type="datetime1">
              <a:rPr lang="en-US" smtClean="0"/>
              <a:t>25-Oct-20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5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buiten, gebouw, gras, voorzijde&#10;&#10;Automatisch gegenereerde beschrijving">
            <a:extLst>
              <a:ext uri="{FF2B5EF4-FFF2-40B4-BE49-F238E27FC236}">
                <a16:creationId xmlns:a16="http://schemas.microsoft.com/office/drawing/2014/main" id="{099B0AC1-CBDD-4A11-B063-FB0C0E617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9" y="0"/>
            <a:ext cx="12193540" cy="6861396"/>
          </a:xfrm>
          <a:prstGeom prst="rect">
            <a:avLst/>
          </a:prstGeom>
          <a:solidFill>
            <a:schemeClr val="accent1">
              <a:alpha val="82000"/>
            </a:schemeClr>
          </a:solidFill>
        </p:spPr>
      </p:pic>
      <p:sp>
        <p:nvSpPr>
          <p:cNvPr id="6" name="Rechthoek 5">
            <a:extLst>
              <a:ext uri="{FF2B5EF4-FFF2-40B4-BE49-F238E27FC236}">
                <a16:creationId xmlns:a16="http://schemas.microsoft.com/office/drawing/2014/main" id="{525E8253-41E0-455E-A45A-4F955D1D8E3A}"/>
              </a:ext>
            </a:extLst>
          </p:cNvPr>
          <p:cNvSpPr/>
          <p:nvPr/>
        </p:nvSpPr>
        <p:spPr>
          <a:xfrm>
            <a:off x="-1540" y="0"/>
            <a:ext cx="12193540" cy="6858000"/>
          </a:xfrm>
          <a:prstGeom prst="rect">
            <a:avLst/>
          </a:prstGeom>
          <a:solidFill>
            <a:schemeClr val="dk1">
              <a:alpha val="1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540" y="5147144"/>
            <a:ext cx="11545482" cy="1973074"/>
          </a:xfrm>
        </p:spPr>
        <p:txBody>
          <a:bodyPr anchor="b">
            <a:normAutofit/>
          </a:bodyPr>
          <a:lstStyle/>
          <a:p>
            <a:pPr algn="l"/>
            <a:r>
              <a:rPr lang="de-DE" sz="11500" i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Zero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0629" y="256891"/>
            <a:ext cx="12061372" cy="1973074"/>
          </a:xfrm>
          <a:noFill/>
          <a:ln>
            <a:noFill/>
          </a:ln>
        </p:spPr>
        <p:txBody>
          <a:bodyPr anchor="t">
            <a:normAutofit/>
          </a:bodyPr>
          <a:lstStyle/>
          <a:p>
            <a:pPr algn="l"/>
            <a:r>
              <a:rPr lang="de-DE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Amin Mansouri		</a:t>
            </a:r>
            <a:r>
              <a:rPr lang="nl-NL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Jefry el Bhwash</a:t>
            </a:r>
          </a:p>
          <a:p>
            <a:pPr algn="l"/>
            <a:r>
              <a:rPr lang="nl-NL" sz="1600" b="1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Levy</a:t>
            </a:r>
            <a:r>
              <a:rPr lang="nl-NL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Duivenvoorden	</a:t>
            </a:r>
          </a:p>
          <a:p>
            <a:pPr algn="l"/>
            <a:r>
              <a:rPr lang="nl-NL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Niels van Drunen 		</a:t>
            </a:r>
            <a:endParaRPr lang="de-DE" sz="1600"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16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Niels van Schaik		</a:t>
            </a:r>
            <a:endParaRPr lang="nl-NL" sz="1600" b="1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Nummer">
            <a:extLst>
              <a:ext uri="{FF2B5EF4-FFF2-40B4-BE49-F238E27FC236}">
                <a16:creationId xmlns:a16="http://schemas.microsoft.com/office/drawing/2014/main" id="{EF3BC0E1-98D0-460B-9E93-6D31264B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03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6657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F4A04-ACA8-450D-B04B-52180FDA8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79B2A-322F-4B70-89F6-B5BD51F3D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err="1"/>
              <a:t>What</a:t>
            </a:r>
            <a:r>
              <a:rPr lang="nl-NL"/>
              <a:t> is a </a:t>
            </a:r>
            <a:r>
              <a:rPr lang="nl-NL" err="1"/>
              <a:t>suitable</a:t>
            </a:r>
            <a:r>
              <a:rPr lang="nl-NL"/>
              <a:t> model </a:t>
            </a:r>
            <a:r>
              <a:rPr lang="nl-NL" err="1"/>
              <a:t>to</a:t>
            </a:r>
            <a:r>
              <a:rPr lang="nl-NL"/>
              <a:t> </a:t>
            </a:r>
            <a:r>
              <a:rPr lang="nl-NL" err="1"/>
              <a:t>predict</a:t>
            </a:r>
            <a:r>
              <a:rPr lang="nl-NL"/>
              <a:t> energy </a:t>
            </a:r>
            <a:r>
              <a:rPr lang="nl-NL" err="1"/>
              <a:t>use</a:t>
            </a:r>
            <a:r>
              <a:rPr lang="nl-NL"/>
              <a:t> </a:t>
            </a:r>
            <a:r>
              <a:rPr lang="nl-NL" err="1"/>
              <a:t>and</a:t>
            </a:r>
            <a:r>
              <a:rPr lang="nl-NL"/>
              <a:t> </a:t>
            </a:r>
            <a:r>
              <a:rPr lang="nl-NL" err="1"/>
              <a:t>production</a:t>
            </a:r>
            <a:r>
              <a:rPr lang="nl-NL"/>
              <a:t> of a “Zero At The Meter” </a:t>
            </a:r>
            <a:r>
              <a:rPr lang="nl-NL" err="1"/>
              <a:t>dwelling</a:t>
            </a:r>
            <a:r>
              <a:rPr lang="nl-NL"/>
              <a:t>, </a:t>
            </a:r>
            <a:r>
              <a:rPr lang="nl-NL" err="1"/>
              <a:t>one</a:t>
            </a:r>
            <a:r>
              <a:rPr lang="nl-NL"/>
              <a:t> </a:t>
            </a:r>
            <a:r>
              <a:rPr lang="nl-NL" err="1"/>
              <a:t>day</a:t>
            </a:r>
            <a:r>
              <a:rPr lang="nl-NL"/>
              <a:t> in advance </a:t>
            </a:r>
            <a:r>
              <a:rPr lang="nl-NL" err="1"/>
              <a:t>with</a:t>
            </a:r>
            <a:r>
              <a:rPr lang="nl-NL"/>
              <a:t> </a:t>
            </a:r>
            <a:r>
              <a:rPr lang="nl-NL" err="1"/>
              <a:t>hourly</a:t>
            </a:r>
            <a:r>
              <a:rPr lang="nl-NL"/>
              <a:t> </a:t>
            </a:r>
            <a:r>
              <a:rPr lang="nl-NL" err="1"/>
              <a:t>resolution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</a:t>
            </a:r>
            <a:r>
              <a:rPr lang="nl-NL" err="1"/>
              <a:t>maximize</a:t>
            </a:r>
            <a:r>
              <a:rPr lang="nl-NL"/>
              <a:t> </a:t>
            </a:r>
            <a:r>
              <a:rPr lang="nl-NL" err="1"/>
              <a:t>the</a:t>
            </a:r>
            <a:r>
              <a:rPr lang="nl-NL"/>
              <a:t> </a:t>
            </a:r>
            <a:r>
              <a:rPr lang="nl-NL" err="1"/>
              <a:t>profit</a:t>
            </a:r>
            <a:r>
              <a:rPr lang="nl-NL"/>
              <a:t> </a:t>
            </a:r>
            <a:r>
              <a:rPr lang="nl-NL" err="1"/>
              <a:t>for</a:t>
            </a:r>
            <a:r>
              <a:rPr lang="nl-NL"/>
              <a:t> </a:t>
            </a:r>
            <a:r>
              <a:rPr lang="nl-NL" err="1"/>
              <a:t>the</a:t>
            </a:r>
            <a:r>
              <a:rPr lang="nl-NL"/>
              <a:t> user?</a:t>
            </a:r>
          </a:p>
          <a:p>
            <a:endParaRPr lang="nl-NL"/>
          </a:p>
          <a:p>
            <a:r>
              <a:rPr lang="nl-NL" err="1"/>
              <a:t>However</a:t>
            </a:r>
            <a:r>
              <a:rPr lang="nl-NL"/>
              <a:t>….</a:t>
            </a:r>
            <a:br>
              <a:rPr lang="nl-NL"/>
            </a:br>
            <a:r>
              <a:rPr lang="nl-NL"/>
              <a:t>1. Is </a:t>
            </a:r>
            <a:r>
              <a:rPr lang="nl-NL" err="1"/>
              <a:t>it</a:t>
            </a:r>
            <a:r>
              <a:rPr lang="nl-NL"/>
              <a:t> </a:t>
            </a:r>
            <a:r>
              <a:rPr lang="nl-NL" err="1"/>
              <a:t>possible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</a:t>
            </a:r>
            <a:r>
              <a:rPr lang="nl-NL" err="1"/>
              <a:t>predict</a:t>
            </a:r>
            <a:r>
              <a:rPr lang="nl-NL"/>
              <a:t> </a:t>
            </a:r>
            <a:r>
              <a:rPr lang="nl-NL" err="1"/>
              <a:t>the</a:t>
            </a:r>
            <a:r>
              <a:rPr lang="nl-NL"/>
              <a:t> energy </a:t>
            </a:r>
            <a:r>
              <a:rPr lang="nl-NL" err="1"/>
              <a:t>use</a:t>
            </a:r>
            <a:r>
              <a:rPr lang="nl-NL"/>
              <a:t> </a:t>
            </a:r>
            <a:r>
              <a:rPr lang="nl-NL" err="1"/>
              <a:t>and</a:t>
            </a:r>
            <a:r>
              <a:rPr lang="nl-NL"/>
              <a:t> </a:t>
            </a:r>
            <a:r>
              <a:rPr lang="nl-NL" err="1"/>
              <a:t>production</a:t>
            </a:r>
            <a:r>
              <a:rPr lang="nl-NL"/>
              <a:t>?</a:t>
            </a:r>
          </a:p>
          <a:p>
            <a:endParaRPr lang="nl-NL"/>
          </a:p>
          <a:p>
            <a:r>
              <a:rPr lang="nl-NL"/>
              <a:t>2. Is </a:t>
            </a:r>
            <a:r>
              <a:rPr lang="nl-NL" err="1"/>
              <a:t>it</a:t>
            </a:r>
            <a:r>
              <a:rPr lang="nl-NL"/>
              <a:t> </a:t>
            </a:r>
            <a:r>
              <a:rPr lang="nl-NL" err="1"/>
              <a:t>advantagious</a:t>
            </a:r>
            <a:r>
              <a:rPr lang="nl-NL"/>
              <a:t> </a:t>
            </a:r>
            <a:r>
              <a:rPr lang="nl-NL" err="1"/>
              <a:t>to</a:t>
            </a:r>
            <a:r>
              <a:rPr lang="nl-NL"/>
              <a:t> store </a:t>
            </a:r>
            <a:r>
              <a:rPr lang="nl-NL" err="1"/>
              <a:t>some</a:t>
            </a:r>
            <a:r>
              <a:rPr lang="nl-NL"/>
              <a:t> of </a:t>
            </a:r>
            <a:r>
              <a:rPr lang="nl-NL" err="1"/>
              <a:t>the</a:t>
            </a:r>
            <a:r>
              <a:rPr lang="nl-NL"/>
              <a:t> energy?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F6E40-67C8-4C1A-8A42-0B97378F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3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B5A1902-2548-4CE3-86F2-506BE8C3AE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D7E0066-65D0-4E77-AFDA-AD690473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B2DC25EE-239B-4C5F-AAD1-255A7D5F1EE2}" type="slidenum">
              <a:rPr lang="en-US" sz="9500">
                <a:solidFill>
                  <a:srgbClr val="FFFFFF"/>
                </a:solidFill>
              </a:rPr>
              <a:pPr defTabSz="457200"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9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501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4E2DE-05E4-4C0C-A472-CE91EBEF0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Last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917F5-5048-4A6A-BA8B-06E1BC975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78" y="1993821"/>
            <a:ext cx="10753725" cy="3766185"/>
          </a:xfrm>
        </p:spPr>
        <p:txBody>
          <a:bodyPr/>
          <a:lstStyle/>
          <a:p>
            <a:r>
              <a:rPr lang="nl-NL" dirty="0" err="1"/>
              <a:t>Tasks</a:t>
            </a:r>
            <a:r>
              <a:rPr lang="nl-NL" dirty="0"/>
              <a:t>:</a:t>
            </a:r>
          </a:p>
          <a:p>
            <a:r>
              <a:rPr lang="nl-NL" dirty="0"/>
              <a:t>- </a:t>
            </a:r>
            <a:r>
              <a:rPr lang="nl-NL" dirty="0" err="1"/>
              <a:t>Resample</a:t>
            </a:r>
            <a:r>
              <a:rPr lang="nl-NL" dirty="0"/>
              <a:t> data of energy output on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hour</a:t>
            </a:r>
            <a:r>
              <a:rPr lang="nl-NL" dirty="0"/>
              <a:t> basis</a:t>
            </a:r>
          </a:p>
          <a:p>
            <a:r>
              <a:rPr lang="nl-NL" dirty="0"/>
              <a:t>- Make a </a:t>
            </a:r>
            <a:r>
              <a:rPr lang="nl-NL" dirty="0" err="1"/>
              <a:t>simple</a:t>
            </a:r>
            <a:r>
              <a:rPr lang="nl-NL" dirty="0"/>
              <a:t> </a:t>
            </a:r>
            <a:r>
              <a:rPr lang="nl-NL" dirty="0" err="1"/>
              <a:t>forecasting</a:t>
            </a:r>
            <a:r>
              <a:rPr lang="nl-NL" dirty="0"/>
              <a:t> model</a:t>
            </a:r>
          </a:p>
          <a:p>
            <a:r>
              <a:rPr lang="nl-NL" dirty="0"/>
              <a:t>- </a:t>
            </a:r>
            <a:r>
              <a:rPr lang="nl-NL" dirty="0" err="1"/>
              <a:t>Retrospective</a:t>
            </a:r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Background </a:t>
            </a:r>
            <a:r>
              <a:rPr lang="nl-NL" dirty="0" err="1"/>
              <a:t>progress</a:t>
            </a:r>
            <a:r>
              <a:rPr lang="nl-NL" dirty="0"/>
              <a:t>:</a:t>
            </a:r>
            <a:br>
              <a:rPr lang="nl-NL" dirty="0"/>
            </a:br>
            <a:r>
              <a:rPr lang="nl-NL" dirty="0"/>
              <a:t>- </a:t>
            </a:r>
            <a:r>
              <a:rPr lang="nl-NL" dirty="0" err="1"/>
              <a:t>Optimised</a:t>
            </a:r>
            <a:r>
              <a:rPr lang="nl-NL" dirty="0"/>
              <a:t> en </a:t>
            </a:r>
            <a:r>
              <a:rPr lang="nl-NL" dirty="0" err="1"/>
              <a:t>generalized</a:t>
            </a:r>
            <a:r>
              <a:rPr lang="nl-NL" dirty="0"/>
              <a:t> code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loading</a:t>
            </a:r>
            <a:r>
              <a:rPr lang="nl-NL" dirty="0"/>
              <a:t>-in </a:t>
            </a:r>
            <a:r>
              <a:rPr lang="nl-NL" dirty="0" err="1"/>
              <a:t>specific</a:t>
            </a:r>
            <a:r>
              <a:rPr lang="nl-NL" dirty="0"/>
              <a:t>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88628-52E1-4F08-AE9E-CB4C2A9D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577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D5841EE-000E-4C49-9D37-3E0164E62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3212" y="499533"/>
            <a:ext cx="3401568" cy="1920240"/>
          </a:xfrm>
        </p:spPr>
        <p:txBody>
          <a:bodyPr anchor="b">
            <a:normAutofit/>
          </a:bodyPr>
          <a:lstStyle/>
          <a:p>
            <a:r>
              <a:rPr lang="nl-NL" sz="4000" err="1">
                <a:solidFill>
                  <a:srgbClr val="FFFFFF"/>
                </a:solidFill>
              </a:rPr>
              <a:t>Resampling</a:t>
            </a:r>
            <a:endParaRPr lang="nl-NL" sz="4000">
              <a:solidFill>
                <a:srgbClr val="FFFFFF"/>
              </a:solidFill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C7D9AD4-AC50-4CA6-B989-9F70DB147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" y="499533"/>
            <a:ext cx="6278529" cy="434788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854CB1-ECAA-4009-8B03-C2F130A8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3212" y="2419773"/>
            <a:ext cx="3401568" cy="33580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1800" dirty="0">
                <a:solidFill>
                  <a:srgbClr val="FFFFFF"/>
                </a:solidFill>
              </a:rPr>
              <a:t>We </a:t>
            </a:r>
            <a:r>
              <a:rPr lang="nl-NL" sz="1800" dirty="0" err="1">
                <a:solidFill>
                  <a:srgbClr val="FFFFFF"/>
                </a:solidFill>
              </a:rPr>
              <a:t>took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the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the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difference</a:t>
            </a:r>
            <a:r>
              <a:rPr lang="nl-NL" sz="1800" dirty="0">
                <a:solidFill>
                  <a:srgbClr val="FFFFFF"/>
                </a:solidFill>
              </a:rPr>
              <a:t> in Electric Energy column </a:t>
            </a:r>
            <a:r>
              <a:rPr lang="nl-NL" sz="1800" dirty="0" err="1">
                <a:solidFill>
                  <a:srgbClr val="FFFFFF"/>
                </a:solidFill>
              </a:rPr>
              <a:t>and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resampled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this</a:t>
            </a:r>
            <a:r>
              <a:rPr lang="nl-NL" sz="1800" dirty="0">
                <a:solidFill>
                  <a:srgbClr val="FFFFFF"/>
                </a:solidFill>
              </a:rPr>
              <a:t> data </a:t>
            </a:r>
            <a:r>
              <a:rPr lang="nl-NL" sz="1800" dirty="0" err="1">
                <a:solidFill>
                  <a:srgbClr val="FFFFFF"/>
                </a:solidFill>
              </a:rPr>
              <a:t>to</a:t>
            </a:r>
            <a:r>
              <a:rPr lang="nl-NL" sz="1800" dirty="0">
                <a:solidFill>
                  <a:srgbClr val="FFFFFF"/>
                </a:solidFill>
              </a:rPr>
              <a:t> on </a:t>
            </a:r>
            <a:r>
              <a:rPr lang="nl-NL" sz="1800" dirty="0" err="1">
                <a:solidFill>
                  <a:srgbClr val="FFFFFF"/>
                </a:solidFill>
              </a:rPr>
              <a:t>hourly</a:t>
            </a:r>
            <a:r>
              <a:rPr lang="nl-NL" sz="1800" dirty="0">
                <a:solidFill>
                  <a:srgbClr val="FFFFFF"/>
                </a:solidFill>
              </a:rPr>
              <a:t> basis.</a:t>
            </a:r>
          </a:p>
          <a:p>
            <a:pPr marL="0" indent="0">
              <a:buNone/>
            </a:pPr>
            <a:r>
              <a:rPr lang="nl-NL" sz="1800" dirty="0">
                <a:solidFill>
                  <a:srgbClr val="FFFFFF"/>
                </a:solidFill>
              </a:rPr>
              <a:t>The </a:t>
            </a:r>
            <a:r>
              <a:rPr lang="nl-NL" sz="1800" dirty="0" err="1">
                <a:solidFill>
                  <a:srgbClr val="FFFFFF"/>
                </a:solidFill>
              </a:rPr>
              <a:t>problem</a:t>
            </a:r>
            <a:r>
              <a:rPr lang="nl-NL" sz="1800" dirty="0">
                <a:solidFill>
                  <a:srgbClr val="FFFFFF"/>
                </a:solidFill>
              </a:rPr>
              <a:t> we </a:t>
            </a:r>
            <a:r>
              <a:rPr lang="nl-NL" sz="1800" dirty="0" err="1">
                <a:solidFill>
                  <a:srgbClr val="FFFFFF"/>
                </a:solidFill>
              </a:rPr>
              <a:t>encounter</a:t>
            </a:r>
            <a:r>
              <a:rPr lang="nl-NL" sz="1800" dirty="0">
                <a:solidFill>
                  <a:srgbClr val="FFFFFF"/>
                </a:solidFill>
              </a:rPr>
              <a:t> was </a:t>
            </a:r>
            <a:r>
              <a:rPr lang="nl-NL" sz="1800" dirty="0" err="1">
                <a:solidFill>
                  <a:srgbClr val="FFFFFF"/>
                </a:solidFill>
              </a:rPr>
              <a:t>that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the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hourly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resampled</a:t>
            </a:r>
            <a:r>
              <a:rPr lang="nl-NL" sz="1800" dirty="0">
                <a:solidFill>
                  <a:srgbClr val="FFFFFF"/>
                </a:solidFill>
              </a:rPr>
              <a:t> Electric Energy </a:t>
            </a:r>
            <a:r>
              <a:rPr lang="nl-NL" sz="1800" dirty="0" err="1">
                <a:solidFill>
                  <a:srgbClr val="FFFFFF"/>
                </a:solidFill>
              </a:rPr>
              <a:t>did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not</a:t>
            </a:r>
            <a:r>
              <a:rPr lang="nl-NL" sz="1800" dirty="0">
                <a:solidFill>
                  <a:srgbClr val="FFFFFF"/>
                </a:solidFill>
              </a:rPr>
              <a:t> line up </a:t>
            </a:r>
            <a:r>
              <a:rPr lang="nl-NL" sz="1800" dirty="0" err="1">
                <a:solidFill>
                  <a:srgbClr val="FFFFFF"/>
                </a:solidFill>
              </a:rPr>
              <a:t>with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the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increase</a:t>
            </a:r>
            <a:r>
              <a:rPr lang="nl-NL" sz="1800" dirty="0">
                <a:solidFill>
                  <a:srgbClr val="FFFFFF"/>
                </a:solidFill>
              </a:rPr>
              <a:t> of Electric Energy in </a:t>
            </a:r>
            <a:r>
              <a:rPr lang="nl-NL" sz="1800" dirty="0" err="1">
                <a:solidFill>
                  <a:srgbClr val="FFFFFF"/>
                </a:solidFill>
              </a:rPr>
              <a:t>the</a:t>
            </a:r>
            <a:r>
              <a:rPr lang="nl-NL" sz="1800" dirty="0">
                <a:solidFill>
                  <a:srgbClr val="FFFFFF"/>
                </a:solidFill>
              </a:rPr>
              <a:t> </a:t>
            </a:r>
            <a:r>
              <a:rPr lang="nl-NL" sz="1800" dirty="0" err="1">
                <a:solidFill>
                  <a:srgbClr val="FFFFFF"/>
                </a:solidFill>
              </a:rPr>
              <a:t>original</a:t>
            </a:r>
            <a:r>
              <a:rPr lang="nl-NL" sz="1800" dirty="0">
                <a:solidFill>
                  <a:srgbClr val="FFFFFF"/>
                </a:solidFill>
              </a:rPr>
              <a:t> data.</a:t>
            </a:r>
          </a:p>
          <a:p>
            <a:pPr marL="0" indent="0">
              <a:buNone/>
            </a:pPr>
            <a:endParaRPr lang="nl-NL" sz="1800" dirty="0">
              <a:solidFill>
                <a:srgbClr val="FFFFFF"/>
              </a:solidFill>
            </a:endParaRP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DF5CDBF-D2EE-4BD7-8688-99A1A30D3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2DC25EE-239B-4C5F-AAD1-255A7D5F1EE2}" type="slidenum">
              <a:rPr lang="en-US" sz="9500">
                <a:solidFill>
                  <a:srgbClr val="FFFFFF">
                    <a:alpha val="25000"/>
                  </a:srgb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9500">
              <a:solidFill>
                <a:srgbClr val="FFFFFF">
                  <a:alpha val="25000"/>
                </a:srgbClr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A057AEA-6673-426F-9D1A-4B57313B8D79}"/>
              </a:ext>
            </a:extLst>
          </p:cNvPr>
          <p:cNvSpPr txBox="1"/>
          <p:nvPr/>
        </p:nvSpPr>
        <p:spPr>
          <a:xfrm>
            <a:off x="870012" y="88777"/>
            <a:ext cx="5875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b="1" dirty="0" err="1"/>
              <a:t>Resampled</a:t>
            </a:r>
            <a:r>
              <a:rPr lang="nl-NL" sz="2400" b="1" dirty="0"/>
              <a:t> Electric Energy (</a:t>
            </a:r>
            <a:r>
              <a:rPr lang="nl-NL" sz="2400" b="1" dirty="0" err="1"/>
              <a:t>SmartMeter</a:t>
            </a:r>
            <a:r>
              <a:rPr lang="nl-NL" sz="2400" b="1" dirty="0"/>
              <a:t>)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35D93B3-E4D4-423E-83CA-4ADFD1A829E7}"/>
              </a:ext>
            </a:extLst>
          </p:cNvPr>
          <p:cNvSpPr txBox="1"/>
          <p:nvPr/>
        </p:nvSpPr>
        <p:spPr>
          <a:xfrm rot="16200000">
            <a:off x="-1535823" y="2225635"/>
            <a:ext cx="3719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dirty="0"/>
              <a:t>Energy [</a:t>
            </a:r>
            <a:r>
              <a:rPr lang="nl-NL" b="1" dirty="0" err="1"/>
              <a:t>Kwh</a:t>
            </a:r>
            <a:r>
              <a:rPr lang="nl-NL" b="1" dirty="0"/>
              <a:t>]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27264C58-B4C6-41D0-9740-A2817B4B4D9F}"/>
              </a:ext>
            </a:extLst>
          </p:cNvPr>
          <p:cNvSpPr txBox="1"/>
          <p:nvPr/>
        </p:nvSpPr>
        <p:spPr>
          <a:xfrm>
            <a:off x="870012" y="4713656"/>
            <a:ext cx="5930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dirty="0"/>
              <a:t>Date + </a:t>
            </a:r>
            <a:r>
              <a:rPr lang="nl-NL" b="1" dirty="0" err="1"/>
              <a:t>hour</a:t>
            </a:r>
            <a:endParaRPr lang="nl-NL" b="1" dirty="0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2F3BD318-7245-49AC-A55F-70DC4D6941D3}"/>
              </a:ext>
            </a:extLst>
          </p:cNvPr>
          <p:cNvSpPr txBox="1"/>
          <p:nvPr/>
        </p:nvSpPr>
        <p:spPr>
          <a:xfrm>
            <a:off x="1366066" y="5303884"/>
            <a:ext cx="5379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Electric Energy (</a:t>
            </a:r>
            <a:r>
              <a:rPr lang="nl-NL" dirty="0" err="1"/>
              <a:t>original</a:t>
            </a:r>
            <a:r>
              <a:rPr lang="nl-NL" dirty="0"/>
              <a:t>)</a:t>
            </a:r>
          </a:p>
          <a:p>
            <a:r>
              <a:rPr lang="nl-NL" dirty="0" err="1"/>
              <a:t>hourly</a:t>
            </a:r>
            <a:r>
              <a:rPr lang="nl-NL" dirty="0"/>
              <a:t> </a:t>
            </a:r>
            <a:r>
              <a:rPr lang="nl-NL" dirty="0" err="1"/>
              <a:t>resampled</a:t>
            </a:r>
            <a:r>
              <a:rPr lang="nl-NL" dirty="0"/>
              <a:t> Electric Energy</a:t>
            </a:r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5BD6F78E-85C6-4528-A228-5E4F8E0B4EC9}"/>
              </a:ext>
            </a:extLst>
          </p:cNvPr>
          <p:cNvSpPr/>
          <p:nvPr/>
        </p:nvSpPr>
        <p:spPr>
          <a:xfrm>
            <a:off x="664730" y="5366551"/>
            <a:ext cx="701336" cy="186431"/>
          </a:xfrm>
          <a:prstGeom prst="rect">
            <a:avLst/>
          </a:prstGeom>
          <a:solidFill>
            <a:srgbClr val="FF9436"/>
          </a:solidFill>
          <a:ln>
            <a:solidFill>
              <a:srgbClr val="FF94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2DD22AB0-45FB-45A2-8A17-8EB3E09C260E}"/>
              </a:ext>
            </a:extLst>
          </p:cNvPr>
          <p:cNvSpPr/>
          <p:nvPr/>
        </p:nvSpPr>
        <p:spPr>
          <a:xfrm>
            <a:off x="664730" y="5627050"/>
            <a:ext cx="701336" cy="186431"/>
          </a:xfrm>
          <a:prstGeom prst="rect">
            <a:avLst/>
          </a:prstGeom>
          <a:solidFill>
            <a:srgbClr val="3F85B6"/>
          </a:solidFill>
          <a:ln>
            <a:solidFill>
              <a:srgbClr val="3F8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DB1793-37A1-4E63-A384-0EA3647FB36C}"/>
              </a:ext>
            </a:extLst>
          </p:cNvPr>
          <p:cNvCxnSpPr/>
          <p:nvPr/>
        </p:nvCxnSpPr>
        <p:spPr>
          <a:xfrm flipH="1">
            <a:off x="6262255" y="3740727"/>
            <a:ext cx="1810327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35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12D24C8F-7AE7-4CF4-9406-D912993929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6" t="1" r="7501" b="2444"/>
          <a:stretch/>
        </p:blipFill>
        <p:spPr>
          <a:xfrm>
            <a:off x="20" y="10"/>
            <a:ext cx="12191980" cy="421269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D2BFFD5-490F-4B45-91F2-6B826FBAD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12708"/>
            <a:ext cx="12192000" cy="26452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034747D-AF93-4C42-AA2A-F59A2D44E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544814"/>
            <a:ext cx="4843555" cy="1807659"/>
          </a:xfrm>
        </p:spPr>
        <p:txBody>
          <a:bodyPr>
            <a:normAutofit/>
          </a:bodyPr>
          <a:lstStyle/>
          <a:p>
            <a:pPr algn="r"/>
            <a:r>
              <a:rPr lang="nl-NL" sz="4800" dirty="0">
                <a:solidFill>
                  <a:srgbClr val="FFFFFF"/>
                </a:solidFill>
              </a:rPr>
              <a:t>A </a:t>
            </a:r>
            <a:r>
              <a:rPr lang="nl-NL" sz="4800" dirty="0" err="1">
                <a:solidFill>
                  <a:srgbClr val="FFFFFF"/>
                </a:solidFill>
              </a:rPr>
              <a:t>simple</a:t>
            </a:r>
            <a:r>
              <a:rPr lang="nl-NL" sz="4800" dirty="0">
                <a:solidFill>
                  <a:srgbClr val="FFFFFF"/>
                </a:solidFill>
              </a:rPr>
              <a:t> </a:t>
            </a:r>
            <a:r>
              <a:rPr lang="nl-NL" sz="4800" dirty="0" err="1">
                <a:solidFill>
                  <a:srgbClr val="FFFFFF"/>
                </a:solidFill>
              </a:rPr>
              <a:t>forecasting</a:t>
            </a:r>
            <a:r>
              <a:rPr lang="nl-NL" sz="4800" dirty="0">
                <a:solidFill>
                  <a:srgbClr val="FFFFFF"/>
                </a:solidFill>
              </a:rPr>
              <a:t> model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6CF9A5-BEA4-4284-A8B5-D033E5B4B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76175" y="4900003"/>
            <a:ext cx="0" cy="109728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CCF4C8F-D9FD-458B-804E-587B50DC8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4540559"/>
            <a:ext cx="5334382" cy="181616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+mj-lt"/>
              </a:rPr>
              <a:t>The model is a SVR (</a:t>
            </a:r>
            <a:r>
              <a:rPr lang="nl-NL" sz="2000" dirty="0">
                <a:solidFill>
                  <a:srgbClr val="FFFFFF"/>
                </a:solidFill>
                <a:latin typeface="+mj-lt"/>
              </a:rPr>
              <a:t>S</a:t>
            </a:r>
            <a:r>
              <a:rPr lang="nl-NL" sz="2000" b="0" i="0" dirty="0">
                <a:effectLst/>
                <a:latin typeface="+mj-lt"/>
              </a:rPr>
              <a:t>upport </a:t>
            </a:r>
            <a:r>
              <a:rPr lang="nl-NL" sz="2000" dirty="0">
                <a:latin typeface="+mj-lt"/>
              </a:rPr>
              <a:t>V</a:t>
            </a:r>
            <a:r>
              <a:rPr lang="nl-NL" sz="2000" b="0" i="0" dirty="0">
                <a:effectLst/>
                <a:latin typeface="+mj-lt"/>
              </a:rPr>
              <a:t>ector </a:t>
            </a:r>
            <a:r>
              <a:rPr lang="nl-NL" sz="2000" dirty="0" err="1">
                <a:latin typeface="+mj-lt"/>
              </a:rPr>
              <a:t>R</a:t>
            </a:r>
            <a:r>
              <a:rPr lang="nl-NL" sz="2000" b="0" i="0" dirty="0" err="1">
                <a:effectLst/>
                <a:latin typeface="+mj-lt"/>
              </a:rPr>
              <a:t>egressor</a:t>
            </a:r>
            <a:r>
              <a:rPr lang="en-US" sz="2000" dirty="0">
                <a:solidFill>
                  <a:srgbClr val="FFFFFF"/>
                </a:solidFill>
                <a:latin typeface="+mj-lt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+mj-lt"/>
              </a:rPr>
              <a:t>The model itself chooses which points to use in the regression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BF2B797-017F-4FA7-B06E-E4951E02C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B2DC25EE-239B-4C5F-AAD1-255A7D5F1EE2}" type="slidenum">
              <a:rPr lang="en-US" sz="9500">
                <a:solidFill>
                  <a:srgbClr val="FFFFFF">
                    <a:alpha val="25000"/>
                  </a:srgb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9500">
              <a:solidFill>
                <a:srgbClr val="FFFFFF">
                  <a:alpha val="25000"/>
                </a:srgbClr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B5AFA32-3246-4B5C-BCCB-309A91741FC0}"/>
              </a:ext>
            </a:extLst>
          </p:cNvPr>
          <p:cNvSpPr txBox="1"/>
          <p:nvPr/>
        </p:nvSpPr>
        <p:spPr>
          <a:xfrm>
            <a:off x="1748901" y="136195"/>
            <a:ext cx="284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Day 1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7828102A-F5DF-4CCB-AB1B-C2AB294C2694}"/>
              </a:ext>
            </a:extLst>
          </p:cNvPr>
          <p:cNvSpPr txBox="1"/>
          <p:nvPr/>
        </p:nvSpPr>
        <p:spPr>
          <a:xfrm>
            <a:off x="1917578" y="62144"/>
            <a:ext cx="81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Day 1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ACB4FB4-80FC-4C41-9E70-89CF26B0E9DD}"/>
              </a:ext>
            </a:extLst>
          </p:cNvPr>
          <p:cNvSpPr txBox="1"/>
          <p:nvPr/>
        </p:nvSpPr>
        <p:spPr>
          <a:xfrm>
            <a:off x="5939142" y="35011"/>
            <a:ext cx="81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>
                <a:solidFill>
                  <a:schemeClr val="bg1"/>
                </a:solidFill>
              </a:rPr>
              <a:t>Day 2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AB0D183B-348D-43F8-B225-E3CD9287B44B}"/>
              </a:ext>
            </a:extLst>
          </p:cNvPr>
          <p:cNvSpPr txBox="1"/>
          <p:nvPr/>
        </p:nvSpPr>
        <p:spPr>
          <a:xfrm>
            <a:off x="8763751" y="35011"/>
            <a:ext cx="1679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err="1">
                <a:solidFill>
                  <a:schemeClr val="bg1"/>
                </a:solidFill>
              </a:rPr>
              <a:t>Prediction</a:t>
            </a:r>
            <a:r>
              <a:rPr lang="nl-NL" b="1">
                <a:solidFill>
                  <a:schemeClr val="bg1"/>
                </a:solidFill>
              </a:rPr>
              <a:t> Day 3</a:t>
            </a:r>
          </a:p>
        </p:txBody>
      </p:sp>
    </p:spTree>
    <p:extLst>
      <p:ext uri="{BB962C8B-B14F-4D97-AF65-F5344CB8AC3E}">
        <p14:creationId xmlns:p14="http://schemas.microsoft.com/office/powerpoint/2010/main" val="3580600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B100-ACD7-4A84-A4ED-982A3BD9D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Reetro</a:t>
            </a:r>
            <a:r>
              <a:rPr lang="en-US"/>
              <a:t>-Retrospective</a:t>
            </a:r>
            <a:br>
              <a:rPr lang="en-US" dirty="0"/>
            </a:br>
            <a:r>
              <a:rPr lang="en-US" sz="1800" dirty="0"/>
              <a:t>(we used </a:t>
            </a:r>
            <a:r>
              <a:rPr lang="en-US" sz="1800" dirty="0" err="1"/>
              <a:t>retro.app</a:t>
            </a:r>
            <a:r>
              <a:rPr lang="en-US" sz="1800" dirty="0"/>
              <a:t> for this process)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F5DB2-5C25-427F-9944-A37B509B7E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Went well: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28F7B3-6CAA-4BCF-940A-8755D44DCB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We </a:t>
            </a:r>
            <a:r>
              <a:rPr lang="nl-NL" sz="2000" dirty="0" err="1"/>
              <a:t>Updated</a:t>
            </a:r>
            <a:r>
              <a:rPr lang="nl-NL" sz="2000" dirty="0"/>
              <a:t> </a:t>
            </a:r>
            <a:r>
              <a:rPr lang="nl-NL" sz="2000" dirty="0" err="1"/>
              <a:t>the</a:t>
            </a:r>
            <a:r>
              <a:rPr lang="nl-NL" sz="2000" dirty="0"/>
              <a:t> scrumboard more frequent</a:t>
            </a:r>
          </a:p>
          <a:p>
            <a:r>
              <a:rPr lang="nl-NL" sz="2000" dirty="0"/>
              <a:t>We </a:t>
            </a:r>
            <a:r>
              <a:rPr lang="nl-NL" sz="2000" dirty="0" err="1"/>
              <a:t>increased</a:t>
            </a:r>
            <a:r>
              <a:rPr lang="nl-NL" sz="2000" dirty="0"/>
              <a:t> </a:t>
            </a:r>
            <a:r>
              <a:rPr lang="nl-NL" sz="2000" dirty="0" err="1"/>
              <a:t>productivity</a:t>
            </a:r>
            <a:r>
              <a:rPr lang="nl-NL" sz="2000" dirty="0"/>
              <a:t> </a:t>
            </a:r>
            <a:r>
              <a:rPr lang="nl-NL" sz="2000" dirty="0" err="1"/>
              <a:t>by</a:t>
            </a:r>
            <a:r>
              <a:rPr lang="nl-NL" sz="2000" dirty="0"/>
              <a:t> </a:t>
            </a:r>
            <a:r>
              <a:rPr lang="nl-NL" sz="2000" dirty="0" err="1"/>
              <a:t>splitting</a:t>
            </a:r>
            <a:r>
              <a:rPr lang="nl-NL" sz="2000" dirty="0"/>
              <a:t> up </a:t>
            </a:r>
            <a:r>
              <a:rPr lang="nl-NL" sz="2000" dirty="0" err="1"/>
              <a:t>the</a:t>
            </a:r>
            <a:r>
              <a:rPr lang="nl-NL" sz="2000" dirty="0"/>
              <a:t> </a:t>
            </a:r>
            <a:r>
              <a:rPr lang="nl-NL" sz="2000" dirty="0" err="1"/>
              <a:t>tasks</a:t>
            </a:r>
            <a:r>
              <a:rPr lang="nl-NL" sz="2000" dirty="0"/>
              <a:t> </a:t>
            </a:r>
            <a:r>
              <a:rPr lang="nl-NL" sz="2000" dirty="0" err="1"/>
              <a:t>better</a:t>
            </a:r>
            <a:endParaRPr lang="nl-NL" sz="2000" dirty="0"/>
          </a:p>
          <a:p>
            <a:r>
              <a:rPr lang="nl-NL" sz="2000" dirty="0" err="1"/>
              <a:t>Cameras</a:t>
            </a:r>
            <a:r>
              <a:rPr lang="nl-NL" sz="2000" dirty="0"/>
              <a:t> are </a:t>
            </a:r>
            <a:r>
              <a:rPr lang="nl-NL" sz="2000" dirty="0" err="1"/>
              <a:t>turned</a:t>
            </a:r>
            <a:r>
              <a:rPr lang="nl-NL" sz="2000" dirty="0"/>
              <a:t> on more frequent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C43E49-41B7-436A-A4FD-8E1A36E35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err="1"/>
              <a:t>To</a:t>
            </a:r>
            <a:r>
              <a:rPr lang="nl-NL"/>
              <a:t> </a:t>
            </a:r>
            <a:r>
              <a:rPr lang="nl-NL" err="1"/>
              <a:t>inprove</a:t>
            </a:r>
            <a:r>
              <a:rPr lang="nl-NL"/>
              <a:t>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559E53-F174-4411-8FE4-B923E01D83B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nl-NL" sz="2000" dirty="0"/>
              <a:t>We </a:t>
            </a:r>
            <a:r>
              <a:rPr lang="nl-NL" sz="2000" dirty="0" err="1"/>
              <a:t>need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better</a:t>
            </a:r>
            <a:r>
              <a:rPr lang="nl-NL" sz="2000" dirty="0"/>
              <a:t> </a:t>
            </a:r>
            <a:r>
              <a:rPr lang="nl-NL" sz="2000" dirty="0" err="1"/>
              <a:t>communicate</a:t>
            </a:r>
            <a:r>
              <a:rPr lang="nl-NL" sz="2000" dirty="0"/>
              <a:t> </a:t>
            </a:r>
            <a:r>
              <a:rPr lang="nl-NL" sz="2000" dirty="0" err="1"/>
              <a:t>about</a:t>
            </a:r>
            <a:r>
              <a:rPr lang="nl-NL" sz="2000" dirty="0"/>
              <a:t> </a:t>
            </a:r>
            <a:r>
              <a:rPr lang="nl-NL" sz="2000" dirty="0" err="1"/>
              <a:t>how</a:t>
            </a:r>
            <a:r>
              <a:rPr lang="nl-NL" sz="2000" dirty="0"/>
              <a:t> </a:t>
            </a:r>
            <a:r>
              <a:rPr lang="nl-NL" sz="2000" dirty="0" err="1"/>
              <a:t>our</a:t>
            </a:r>
            <a:r>
              <a:rPr lang="nl-NL" sz="2000" dirty="0"/>
              <a:t> code </a:t>
            </a:r>
            <a:r>
              <a:rPr lang="nl-NL" sz="2000" dirty="0" err="1"/>
              <a:t>works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other</a:t>
            </a:r>
            <a:r>
              <a:rPr lang="nl-NL" sz="2000" dirty="0"/>
              <a:t> members</a:t>
            </a:r>
          </a:p>
          <a:p>
            <a:r>
              <a:rPr lang="nl-NL" sz="2000" dirty="0"/>
              <a:t>New code must </a:t>
            </a:r>
            <a:r>
              <a:rPr lang="nl-NL" sz="2000" dirty="0" err="1"/>
              <a:t>be</a:t>
            </a:r>
            <a:r>
              <a:rPr lang="nl-NL" sz="2000" dirty="0"/>
              <a:t> </a:t>
            </a:r>
            <a:r>
              <a:rPr lang="nl-NL" sz="2000" dirty="0" err="1"/>
              <a:t>better</a:t>
            </a:r>
            <a:r>
              <a:rPr lang="nl-NL" sz="2000" dirty="0"/>
              <a:t> </a:t>
            </a:r>
            <a:r>
              <a:rPr lang="nl-NL" sz="2000" dirty="0" err="1"/>
              <a:t>structured</a:t>
            </a:r>
            <a:r>
              <a:rPr lang="nl-NL" sz="2000" dirty="0"/>
              <a:t> </a:t>
            </a:r>
            <a:r>
              <a:rPr lang="nl-NL" sz="2000" dirty="0" err="1"/>
              <a:t>so</a:t>
            </a:r>
            <a:r>
              <a:rPr lang="nl-NL" sz="2000" dirty="0"/>
              <a:t> </a:t>
            </a:r>
            <a:r>
              <a:rPr lang="nl-NL" sz="2000" dirty="0" err="1"/>
              <a:t>it</a:t>
            </a:r>
            <a:r>
              <a:rPr lang="nl-NL" sz="2000" dirty="0"/>
              <a:t> </a:t>
            </a:r>
            <a:r>
              <a:rPr lang="nl-NL" sz="2000" dirty="0" err="1"/>
              <a:t>can</a:t>
            </a:r>
            <a:r>
              <a:rPr lang="nl-NL" sz="2000" dirty="0"/>
              <a:t> </a:t>
            </a:r>
            <a:r>
              <a:rPr lang="nl-NL" sz="2000" dirty="0" err="1"/>
              <a:t>be</a:t>
            </a:r>
            <a:r>
              <a:rPr lang="nl-NL" sz="2000" dirty="0"/>
              <a:t> </a:t>
            </a:r>
            <a:r>
              <a:rPr lang="nl-NL" sz="2000" dirty="0" err="1"/>
              <a:t>reused</a:t>
            </a:r>
            <a:r>
              <a:rPr lang="nl-NL" sz="2000" dirty="0"/>
              <a:t> in </a:t>
            </a:r>
            <a:r>
              <a:rPr lang="nl-NL" sz="2000" dirty="0" err="1"/>
              <a:t>the</a:t>
            </a:r>
            <a:r>
              <a:rPr lang="nl-NL" sz="2000" dirty="0"/>
              <a:t> project later on</a:t>
            </a:r>
          </a:p>
          <a:p>
            <a:r>
              <a:rPr lang="nl-NL" sz="2000" dirty="0"/>
              <a:t>Scrumboard cards </a:t>
            </a:r>
            <a:r>
              <a:rPr lang="nl-NL" sz="2000" dirty="0" err="1"/>
              <a:t>need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be</a:t>
            </a:r>
            <a:r>
              <a:rPr lang="nl-NL" sz="2000" dirty="0"/>
              <a:t> </a:t>
            </a:r>
            <a:r>
              <a:rPr lang="nl-NL" sz="2000" dirty="0" err="1"/>
              <a:t>better</a:t>
            </a:r>
            <a:r>
              <a:rPr lang="nl-NL" sz="2000" dirty="0"/>
              <a:t> </a:t>
            </a:r>
            <a:r>
              <a:rPr lang="nl-NL" sz="2000" dirty="0" err="1"/>
              <a:t>defined</a:t>
            </a:r>
            <a:endParaRPr lang="nl-NL" sz="2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0F8E4-6142-44C3-B5D3-45D6B5F2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14C89-D4B9-409A-BC0E-C80E415FA520}"/>
              </a:ext>
            </a:extLst>
          </p:cNvPr>
          <p:cNvSpPr txBox="1"/>
          <p:nvPr/>
        </p:nvSpPr>
        <p:spPr>
          <a:xfrm>
            <a:off x="705394" y="4771114"/>
            <a:ext cx="111905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Agreement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Team:</a:t>
            </a:r>
          </a:p>
          <a:p>
            <a:pPr marL="285750" indent="-285750">
              <a:buFontTx/>
              <a:buChar char="-"/>
            </a:pPr>
            <a:r>
              <a:rPr lang="nl-NL" dirty="0"/>
              <a:t>Scrumboard cards are </a:t>
            </a:r>
            <a:r>
              <a:rPr lang="nl-NL" dirty="0" err="1"/>
              <a:t>going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contain</a:t>
            </a:r>
            <a:r>
              <a:rPr lang="nl-NL" dirty="0"/>
              <a:t> more </a:t>
            </a:r>
            <a:r>
              <a:rPr lang="nl-NL" dirty="0" err="1"/>
              <a:t>detial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 err="1"/>
              <a:t>When</a:t>
            </a:r>
            <a:r>
              <a:rPr lang="nl-NL" dirty="0"/>
              <a:t> a item is </a:t>
            </a:r>
            <a:r>
              <a:rPr lang="nl-NL" dirty="0" err="1"/>
              <a:t>done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participants</a:t>
            </a:r>
            <a:r>
              <a:rPr lang="nl-NL" dirty="0"/>
              <a:t> of </a:t>
            </a:r>
            <a:r>
              <a:rPr lang="nl-NL" dirty="0" err="1"/>
              <a:t>that</a:t>
            </a:r>
            <a:r>
              <a:rPr lang="nl-NL" dirty="0"/>
              <a:t> item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explain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</a:t>
            </a:r>
            <a:r>
              <a:rPr lang="nl-NL" dirty="0" err="1"/>
              <a:t>did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other</a:t>
            </a:r>
            <a:r>
              <a:rPr lang="nl-NL" dirty="0"/>
              <a:t> </a:t>
            </a:r>
            <a:r>
              <a:rPr lang="nl-NL" dirty="0" err="1"/>
              <a:t>memebers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group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Code wil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commented</a:t>
            </a:r>
            <a:r>
              <a:rPr lang="nl-NL" dirty="0"/>
              <a:t> more frequent</a:t>
            </a:r>
          </a:p>
          <a:p>
            <a:pPr marL="285750" indent="-285750">
              <a:buFontTx/>
              <a:buChar char="-"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5166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Next week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/>
              <a:t>There is no planning yet, we will make </a:t>
            </a:r>
            <a:r>
              <a:rPr lang="en-US"/>
              <a:t>a </a:t>
            </a:r>
            <a:r>
              <a:rPr lang="en-US" dirty="0"/>
              <a:t>sprint planning today</a:t>
            </a:r>
          </a:p>
          <a:p>
            <a:pPr algn="l"/>
            <a:r>
              <a:rPr lang="en-US" dirty="0"/>
              <a:t>Items that will be in this planning: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Solving permission problems on the server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Fix </a:t>
            </a:r>
            <a:r>
              <a:rPr lang="en-US"/>
              <a:t>the </a:t>
            </a:r>
            <a:r>
              <a:rPr lang="en-US" dirty="0"/>
              <a:t>date time </a:t>
            </a:r>
            <a:r>
              <a:rPr lang="en-US"/>
              <a:t>for the weather data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9C9BE-01BF-4A27-8D85-9249B9A7F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34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87AB319-64C0-4E2D-B1CD-0A970301B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AFA9A5-03CC-4F94-B964-70682CDB0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97E4C55-3D7A-47D3-8E9E-93731FF5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3467051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100">
                <a:solidFill>
                  <a:srgbClr val="FFFFFF"/>
                </a:solidFill>
              </a:rPr>
              <a:t>Remarks, Suggestions, Questions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B36B60-731F-409B-A240-BBF521AB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8" name="Graphic 7" descr="Vragen">
            <a:extLst>
              <a:ext uri="{FF2B5EF4-FFF2-40B4-BE49-F238E27FC236}">
                <a16:creationId xmlns:a16="http://schemas.microsoft.com/office/drawing/2014/main" id="{D466CE3A-5B8D-4D90-8F3B-6CEFD2D40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91955" y="629266"/>
            <a:ext cx="5247146" cy="5247146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C054E18-12B8-4A53-A072-B0CBD53B8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63926" y="5876412"/>
            <a:ext cx="2926080" cy="13970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9500" b="0" i="0" u="none" strike="noStrike" kern="1200" cap="none" spc="0" normalizeH="0" baseline="0" noProof="0">
                <a:ln>
                  <a:noFill/>
                </a:ln>
                <a:solidFill>
                  <a:srgbClr val="3494BA">
                    <a:alpha val="25000"/>
                  </a:srgbClr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500" b="0" i="0" u="none" strike="noStrike" kern="1200" cap="none" spc="0" normalizeH="0" baseline="0" noProof="0">
              <a:ln>
                <a:noFill/>
              </a:ln>
              <a:solidFill>
                <a:srgbClr val="3494BA">
                  <a:alpha val="25000"/>
                </a:srgbClr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8971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tropolitan">
  <a:themeElements>
    <a:clrScheme name="Blauwgro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05DC5FA2CD4D45B9CD42A6B514858C" ma:contentTypeVersion="8" ma:contentTypeDescription="Een nieuw document maken." ma:contentTypeScope="" ma:versionID="57449a41285c1c1ebd3ba66dd30dacb2">
  <xsd:schema xmlns:xsd="http://www.w3.org/2001/XMLSchema" xmlns:xs="http://www.w3.org/2001/XMLSchema" xmlns:p="http://schemas.microsoft.com/office/2006/metadata/properties" xmlns:ns2="af1cbe13-d713-41da-91d7-4caeb8f4af9c" targetNamespace="http://schemas.microsoft.com/office/2006/metadata/properties" ma:root="true" ma:fieldsID="3ad76c5f7ada4da4875558ce333cd8e1" ns2:_="">
    <xsd:import namespace="af1cbe13-d713-41da-91d7-4caeb8f4af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cbe13-d713-41da-91d7-4caeb8f4a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363C382-FECD-455D-AF2E-75C751F219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687A7E-90E1-4ACC-B626-8BC5BDA8CD9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af1cbe13-d713-41da-91d7-4caeb8f4af9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9D9228F-E85F-4722-8348-FBE6A1475171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Metropolitan</vt:lpstr>
      <vt:lpstr>Team Zero</vt:lpstr>
      <vt:lpstr>Research Question</vt:lpstr>
      <vt:lpstr>PowerPoint Presentation</vt:lpstr>
      <vt:lpstr>Last week</vt:lpstr>
      <vt:lpstr>Resampling</vt:lpstr>
      <vt:lpstr>A simple forecasting model</vt:lpstr>
      <vt:lpstr>Reetro-Retrospective (we used retro.app for this process)</vt:lpstr>
      <vt:lpstr>Next week</vt:lpstr>
      <vt:lpstr>Remarks, Suggestions,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Zero</dc:title>
  <dc:creator>Schaik, N. van (18150845)</dc:creator>
  <cp:lastModifiedBy>Duivenvoorden, L. (18005152)</cp:lastModifiedBy>
  <cp:revision>1</cp:revision>
  <dcterms:created xsi:type="dcterms:W3CDTF">2020-10-25T13:12:23Z</dcterms:created>
  <dcterms:modified xsi:type="dcterms:W3CDTF">2020-10-25T15:20:43Z</dcterms:modified>
</cp:coreProperties>
</file>

<file path=docProps/thumbnail.jpeg>
</file>